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7" r:id="rId11"/>
    <p:sldId id="268" r:id="rId12"/>
    <p:sldId id="269" r:id="rId13"/>
    <p:sldId id="270" r:id="rId14"/>
    <p:sldId id="271" r:id="rId15"/>
    <p:sldId id="272" r:id="rId16"/>
    <p:sldId id="273" r:id="rId17"/>
    <p:sldId id="274" r:id="rId18"/>
    <p:sldId id="275" r:id="rId19"/>
  </p:sldIdLst>
  <p:sldSz cx="9144000" cy="5143500" type="screen16x9"/>
  <p:notesSz cx="6858000" cy="9144000"/>
  <p:embeddedFontLst>
    <p:embeddedFont>
      <p:font typeface="Raleway" panose="020B0604020202020204" charset="-52"/>
      <p:regular r:id="rId21"/>
      <p:bold r:id="rId22"/>
      <p:italic r:id="rId23"/>
      <p:boldItalic r:id="rId24"/>
    </p:embeddedFont>
    <p:embeddedFont>
      <p:font typeface="Calibri" panose="020F0502020204030204" pitchFamily="34" charset="0"/>
      <p:regular r:id="rId25"/>
      <p:bold r:id="rId26"/>
      <p:italic r:id="rId27"/>
      <p:boldItalic r:id="rId28"/>
    </p:embeddedFont>
    <p:embeddedFont>
      <p:font typeface="Work Sans SemiBold" panose="020B0604020202020204" charset="0"/>
      <p:regular r:id="rId29"/>
      <p:bold r:id="rId30"/>
      <p:italic r:id="rId31"/>
      <p:boldItalic r:id="rId32"/>
    </p:embeddedFont>
    <p:embeddedFont>
      <p:font typeface="Prompt" panose="020B0604020202020204" charset="-34"/>
      <p:regular r:id="rId33"/>
      <p:bold r:id="rId34"/>
      <p:italic r:id="rId35"/>
      <p:boldItalic r:id="rId36"/>
    </p:embeddedFont>
    <p:embeddedFont>
      <p:font typeface="Open Sans" panose="020B0604020202020204" charset="0"/>
      <p:regular r:id="rId37"/>
      <p:bold r:id="rId38"/>
      <p:italic r:id="rId39"/>
      <p:boldItalic r:id="rId40"/>
    </p:embeddedFont>
    <p:embeddedFont>
      <p:font typeface="Work Sans" panose="020B0604020202020204" charset="0"/>
      <p:regular r:id="rId41"/>
      <p:bold r:id="rId42"/>
      <p:italic r:id="rId43"/>
      <p:boldItalic r:id="rId44"/>
    </p:embeddedFont>
    <p:embeddedFont>
      <p:font typeface="Prompt SemiBold" panose="020B0604020202020204" charset="-34"/>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F7CAC7-99B8-4565-A73E-BA9A47342164}">
  <a:tblStyle styleId="{D0F7CAC7-99B8-4565-A73E-BA9A4734216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5B37CD3-93AD-4119-A78E-D6DCA651D917}"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98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font" Target="fonts/font27.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font" Target="fonts/font28.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20" Type="http://schemas.openxmlformats.org/officeDocument/2006/relationships/notesMaster" Target="notesMasters/notesMaster1.xml"/><Relationship Id="rId41"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6"/>
        <p:cNvGrpSpPr/>
        <p:nvPr/>
      </p:nvGrpSpPr>
      <p:grpSpPr>
        <a:xfrm>
          <a:off x="0" y="0"/>
          <a:ext cx="0" cy="0"/>
          <a:chOff x="0" y="0"/>
          <a:chExt cx="0" cy="0"/>
        </a:xfrm>
      </p:grpSpPr>
      <p:sp>
        <p:nvSpPr>
          <p:cNvPr id="1557" name="Google Shape;15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 name="Google Shape;15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1"/>
        <p:cNvGrpSpPr/>
        <p:nvPr/>
      </p:nvGrpSpPr>
      <p:grpSpPr>
        <a:xfrm>
          <a:off x="0" y="0"/>
          <a:ext cx="0" cy="0"/>
          <a:chOff x="0" y="0"/>
          <a:chExt cx="0" cy="0"/>
        </a:xfrm>
      </p:grpSpPr>
      <p:sp>
        <p:nvSpPr>
          <p:cNvPr id="2112" name="Google Shape;2112;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3" name="Google Shape;2113;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0"/>
        <p:cNvGrpSpPr/>
        <p:nvPr/>
      </p:nvGrpSpPr>
      <p:grpSpPr>
        <a:xfrm>
          <a:off x="0" y="0"/>
          <a:ext cx="0" cy="0"/>
          <a:chOff x="0" y="0"/>
          <a:chExt cx="0" cy="0"/>
        </a:xfrm>
      </p:grpSpPr>
      <p:sp>
        <p:nvSpPr>
          <p:cNvPr id="2131" name="Google Shape;2131;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2" name="Google Shape;2132;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6"/>
        <p:cNvGrpSpPr/>
        <p:nvPr/>
      </p:nvGrpSpPr>
      <p:grpSpPr>
        <a:xfrm>
          <a:off x="0" y="0"/>
          <a:ext cx="0" cy="0"/>
          <a:chOff x="0" y="0"/>
          <a:chExt cx="0" cy="0"/>
        </a:xfrm>
      </p:grpSpPr>
      <p:sp>
        <p:nvSpPr>
          <p:cNvPr id="2137" name="Google Shape;2137;g204a4cece88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8" name="Google Shape;2138;g204a4cece88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0"/>
        <p:cNvGrpSpPr/>
        <p:nvPr/>
      </p:nvGrpSpPr>
      <p:grpSpPr>
        <a:xfrm>
          <a:off x="0" y="0"/>
          <a:ext cx="0" cy="0"/>
          <a:chOff x="0" y="0"/>
          <a:chExt cx="0" cy="0"/>
        </a:xfrm>
      </p:grpSpPr>
      <p:sp>
        <p:nvSpPr>
          <p:cNvPr id="2211" name="Google Shape;221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2" name="Google Shape;221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1"/>
        <p:cNvGrpSpPr/>
        <p:nvPr/>
      </p:nvGrpSpPr>
      <p:grpSpPr>
        <a:xfrm>
          <a:off x="0" y="0"/>
          <a:ext cx="0" cy="0"/>
          <a:chOff x="0" y="0"/>
          <a:chExt cx="0" cy="0"/>
        </a:xfrm>
      </p:grpSpPr>
      <p:sp>
        <p:nvSpPr>
          <p:cNvPr id="2232" name="Google Shape;2232;g204a31f36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3" name="Google Shape;2233;g204a31f36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251822890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251822890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3"/>
        <p:cNvGrpSpPr/>
        <p:nvPr/>
      </p:nvGrpSpPr>
      <p:grpSpPr>
        <a:xfrm>
          <a:off x="0" y="0"/>
          <a:ext cx="0" cy="0"/>
          <a:chOff x="0" y="0"/>
          <a:chExt cx="0" cy="0"/>
        </a:xfrm>
      </p:grpSpPr>
      <p:sp>
        <p:nvSpPr>
          <p:cNvPr id="2294" name="Google Shape;2294;g1125d80b419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5" name="Google Shape;2295;g1125d80b419_0_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3"/>
        <p:cNvGrpSpPr/>
        <p:nvPr/>
      </p:nvGrpSpPr>
      <p:grpSpPr>
        <a:xfrm>
          <a:off x="0" y="0"/>
          <a:ext cx="0" cy="0"/>
          <a:chOff x="0" y="0"/>
          <a:chExt cx="0" cy="0"/>
        </a:xfrm>
      </p:grpSpPr>
      <p:sp>
        <p:nvSpPr>
          <p:cNvPr id="2364" name="Google Shape;2364;g1ff18b49f31_1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5" name="Google Shape;2365;g1ff18b49f31_1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6"/>
        <p:cNvGrpSpPr/>
        <p:nvPr/>
      </p:nvGrpSpPr>
      <p:grpSpPr>
        <a:xfrm>
          <a:off x="0" y="0"/>
          <a:ext cx="0" cy="0"/>
          <a:chOff x="0" y="0"/>
          <a:chExt cx="0" cy="0"/>
        </a:xfrm>
      </p:grpSpPr>
      <p:sp>
        <p:nvSpPr>
          <p:cNvPr id="2407" name="Google Shape;2407;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8" name="Google Shape;2408;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0"/>
        <p:cNvGrpSpPr/>
        <p:nvPr/>
      </p:nvGrpSpPr>
      <p:grpSpPr>
        <a:xfrm>
          <a:off x="0" y="0"/>
          <a:ext cx="0" cy="0"/>
          <a:chOff x="0" y="0"/>
          <a:chExt cx="0" cy="0"/>
        </a:xfrm>
      </p:grpSpPr>
      <p:sp>
        <p:nvSpPr>
          <p:cNvPr id="1701" name="Google Shape;1701;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2" name="Google Shape;1702;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
        <p:cNvGrpSpPr/>
        <p:nvPr/>
      </p:nvGrpSpPr>
      <p:grpSpPr>
        <a:xfrm>
          <a:off x="0" y="0"/>
          <a:ext cx="0" cy="0"/>
          <a:chOff x="0" y="0"/>
          <a:chExt cx="0" cy="0"/>
        </a:xfrm>
      </p:grpSpPr>
      <p:sp>
        <p:nvSpPr>
          <p:cNvPr id="1710" name="Google Shape;1710;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1" name="Google Shape;1711;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5"/>
        <p:cNvGrpSpPr/>
        <p:nvPr/>
      </p:nvGrpSpPr>
      <p:grpSpPr>
        <a:xfrm>
          <a:off x="0" y="0"/>
          <a:ext cx="0" cy="0"/>
          <a:chOff x="0" y="0"/>
          <a:chExt cx="0" cy="0"/>
        </a:xfrm>
      </p:grpSpPr>
      <p:sp>
        <p:nvSpPr>
          <p:cNvPr id="1736" name="Google Shape;1736;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7" name="Google Shape;1737;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2"/>
        <p:cNvGrpSpPr/>
        <p:nvPr/>
      </p:nvGrpSpPr>
      <p:grpSpPr>
        <a:xfrm>
          <a:off x="0" y="0"/>
          <a:ext cx="0" cy="0"/>
          <a:chOff x="0" y="0"/>
          <a:chExt cx="0" cy="0"/>
        </a:xfrm>
      </p:grpSpPr>
      <p:sp>
        <p:nvSpPr>
          <p:cNvPr id="1743" name="Google Shape;1743;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4" name="Google Shape;1744;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6"/>
        <p:cNvGrpSpPr/>
        <p:nvPr/>
      </p:nvGrpSpPr>
      <p:grpSpPr>
        <a:xfrm>
          <a:off x="0" y="0"/>
          <a:ext cx="0" cy="0"/>
          <a:chOff x="0" y="0"/>
          <a:chExt cx="0" cy="0"/>
        </a:xfrm>
      </p:grpSpPr>
      <p:sp>
        <p:nvSpPr>
          <p:cNvPr id="1877" name="Google Shape;1877;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8" name="Google Shape;1878;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2"/>
        <p:cNvGrpSpPr/>
        <p:nvPr/>
      </p:nvGrpSpPr>
      <p:grpSpPr>
        <a:xfrm>
          <a:off x="0" y="0"/>
          <a:ext cx="0" cy="0"/>
          <a:chOff x="0" y="0"/>
          <a:chExt cx="0" cy="0"/>
        </a:xfrm>
      </p:grpSpPr>
      <p:sp>
        <p:nvSpPr>
          <p:cNvPr id="1943" name="Google Shape;1943;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4" name="Google Shape;1944;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76998" y="1644519"/>
            <a:ext cx="10702499" cy="3675824"/>
            <a:chOff x="-776998" y="1644519"/>
            <a:chExt cx="10702499" cy="3675824"/>
          </a:xfrm>
        </p:grpSpPr>
        <p:grpSp>
          <p:nvGrpSpPr>
            <p:cNvPr id="10" name="Google Shape;10;p2"/>
            <p:cNvGrpSpPr/>
            <p:nvPr/>
          </p:nvGrpSpPr>
          <p:grpSpPr>
            <a:xfrm>
              <a:off x="-776998" y="2572586"/>
              <a:ext cx="2639265" cy="2747757"/>
              <a:chOff x="-776998" y="2572586"/>
              <a:chExt cx="2639265" cy="2747757"/>
            </a:xfrm>
          </p:grpSpPr>
          <p:sp>
            <p:nvSpPr>
              <p:cNvPr id="11" name="Google Shape;11;p2"/>
              <p:cNvSpPr/>
              <p:nvPr/>
            </p:nvSpPr>
            <p:spPr>
              <a:xfrm>
                <a:off x="-776998" y="3351650"/>
                <a:ext cx="2639265" cy="1968693"/>
              </a:xfrm>
              <a:custGeom>
                <a:avLst/>
                <a:gdLst/>
                <a:ahLst/>
                <a:cxnLst/>
                <a:rect l="l" t="t" r="r" b="b"/>
                <a:pathLst>
                  <a:path w="605336" h="451535" extrusionOk="0">
                    <a:moveTo>
                      <a:pt x="596499" y="451536"/>
                    </a:moveTo>
                    <a:lnTo>
                      <a:pt x="0" y="447539"/>
                    </a:lnTo>
                    <a:lnTo>
                      <a:pt x="0" y="68425"/>
                    </a:lnTo>
                    <a:cubicBezTo>
                      <a:pt x="25649" y="39933"/>
                      <a:pt x="56812" y="14797"/>
                      <a:pt x="93738" y="4501"/>
                    </a:cubicBezTo>
                    <a:cubicBezTo>
                      <a:pt x="130665" y="-5796"/>
                      <a:pt x="174037" y="1235"/>
                      <a:pt x="200353" y="29109"/>
                    </a:cubicBezTo>
                    <a:cubicBezTo>
                      <a:pt x="232061" y="62693"/>
                      <a:pt x="231511" y="114772"/>
                      <a:pt x="225748" y="160601"/>
                    </a:cubicBezTo>
                    <a:cubicBezTo>
                      <a:pt x="242953" y="143450"/>
                      <a:pt x="272962" y="133985"/>
                      <a:pt x="290862" y="150413"/>
                    </a:cubicBezTo>
                    <a:cubicBezTo>
                      <a:pt x="297998" y="156963"/>
                      <a:pt x="301740" y="166388"/>
                      <a:pt x="304443" y="175689"/>
                    </a:cubicBezTo>
                    <a:cubicBezTo>
                      <a:pt x="310842" y="197727"/>
                      <a:pt x="312655" y="221083"/>
                      <a:pt x="309734" y="243843"/>
                    </a:cubicBezTo>
                    <a:cubicBezTo>
                      <a:pt x="333616" y="230512"/>
                      <a:pt x="364343" y="228318"/>
                      <a:pt x="388270" y="241567"/>
                    </a:cubicBezTo>
                    <a:cubicBezTo>
                      <a:pt x="412198" y="254816"/>
                      <a:pt x="426927" y="284548"/>
                      <a:pt x="419583" y="310892"/>
                    </a:cubicBezTo>
                    <a:cubicBezTo>
                      <a:pt x="435248" y="290348"/>
                      <a:pt x="463232" y="280038"/>
                      <a:pt x="488481" y="285511"/>
                    </a:cubicBezTo>
                    <a:cubicBezTo>
                      <a:pt x="513730" y="290984"/>
                      <a:pt x="534937" y="311950"/>
                      <a:pt x="540691" y="337136"/>
                    </a:cubicBezTo>
                    <a:cubicBezTo>
                      <a:pt x="542522" y="345143"/>
                      <a:pt x="543930" y="354900"/>
                      <a:pt x="551452" y="358201"/>
                    </a:cubicBezTo>
                    <a:cubicBezTo>
                      <a:pt x="555426" y="359946"/>
                      <a:pt x="559972" y="359223"/>
                      <a:pt x="564310" y="359074"/>
                    </a:cubicBezTo>
                    <a:cubicBezTo>
                      <a:pt x="578195" y="358601"/>
                      <a:pt x="592502" y="365069"/>
                      <a:pt x="600038" y="376738"/>
                    </a:cubicBezTo>
                    <a:cubicBezTo>
                      <a:pt x="607577" y="388411"/>
                      <a:pt x="607214" y="405085"/>
                      <a:pt x="598030" y="415513"/>
                    </a:cubicBezTo>
                    <a:cubicBezTo>
                      <a:pt x="599093" y="425674"/>
                      <a:pt x="595441" y="441371"/>
                      <a:pt x="596504" y="45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562362" y="2572586"/>
                <a:ext cx="945263" cy="360738"/>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 name="Google Shape;13;p2"/>
              <p:cNvGrpSpPr/>
              <p:nvPr/>
            </p:nvGrpSpPr>
            <p:grpSpPr>
              <a:xfrm rot="3704011">
                <a:off x="214699" y="2666608"/>
                <a:ext cx="111641" cy="295261"/>
                <a:chOff x="7145508" y="910775"/>
                <a:chExt cx="318111" cy="841320"/>
              </a:xfrm>
            </p:grpSpPr>
            <p:sp>
              <p:nvSpPr>
                <p:cNvPr id="14" name="Google Shape;14;p2"/>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 name="Google Shape;17;p2"/>
              <p:cNvGrpSpPr/>
              <p:nvPr/>
            </p:nvGrpSpPr>
            <p:grpSpPr>
              <a:xfrm>
                <a:off x="-287840" y="3826959"/>
                <a:ext cx="1471105" cy="1343657"/>
                <a:chOff x="3421737" y="4180023"/>
                <a:chExt cx="807856" cy="737868"/>
              </a:xfrm>
            </p:grpSpPr>
            <p:sp>
              <p:nvSpPr>
                <p:cNvPr id="18" name="Google Shape;18;p2"/>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4" name="Google Shape;34;p2"/>
            <p:cNvGrpSpPr/>
            <p:nvPr/>
          </p:nvGrpSpPr>
          <p:grpSpPr>
            <a:xfrm>
              <a:off x="6690874" y="1644519"/>
              <a:ext cx="3234628" cy="3624137"/>
              <a:chOff x="6690874" y="1644519"/>
              <a:chExt cx="3234628" cy="3624137"/>
            </a:xfrm>
          </p:grpSpPr>
          <p:sp>
            <p:nvSpPr>
              <p:cNvPr id="35" name="Google Shape;35;p2"/>
              <p:cNvSpPr/>
              <p:nvPr/>
            </p:nvSpPr>
            <p:spPr>
              <a:xfrm>
                <a:off x="8846799" y="1644519"/>
                <a:ext cx="1078703" cy="41020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6" name="Google Shape;36;p2"/>
              <p:cNvGrpSpPr/>
              <p:nvPr/>
            </p:nvGrpSpPr>
            <p:grpSpPr>
              <a:xfrm>
                <a:off x="6690874" y="3290140"/>
                <a:ext cx="3002880" cy="1978516"/>
                <a:chOff x="6690874" y="3290140"/>
                <a:chExt cx="3002880" cy="1978516"/>
              </a:xfrm>
            </p:grpSpPr>
            <p:sp>
              <p:nvSpPr>
                <p:cNvPr id="37" name="Google Shape;37;p2"/>
                <p:cNvSpPr/>
                <p:nvPr/>
              </p:nvSpPr>
              <p:spPr>
                <a:xfrm>
                  <a:off x="6690874" y="32901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 name="Google Shape;38;p2"/>
                <p:cNvGrpSpPr/>
                <p:nvPr/>
              </p:nvGrpSpPr>
              <p:grpSpPr>
                <a:xfrm>
                  <a:off x="7802691" y="3915080"/>
                  <a:ext cx="1527845" cy="1278314"/>
                  <a:chOff x="4801174" y="4178804"/>
                  <a:chExt cx="839014" cy="701985"/>
                </a:xfrm>
              </p:grpSpPr>
              <p:grpSp>
                <p:nvGrpSpPr>
                  <p:cNvPr id="39" name="Google Shape;39;p2"/>
                  <p:cNvGrpSpPr/>
                  <p:nvPr/>
                </p:nvGrpSpPr>
                <p:grpSpPr>
                  <a:xfrm>
                    <a:off x="4801174" y="4178804"/>
                    <a:ext cx="839014" cy="686077"/>
                    <a:chOff x="4801174" y="4178804"/>
                    <a:chExt cx="839014" cy="686077"/>
                  </a:xfrm>
                </p:grpSpPr>
                <p:sp>
                  <p:nvSpPr>
                    <p:cNvPr id="40" name="Google Shape;40;p2"/>
                    <p:cNvSpPr/>
                    <p:nvPr/>
                  </p:nvSpPr>
                  <p:spPr>
                    <a:xfrm>
                      <a:off x="4801174" y="4178804"/>
                      <a:ext cx="768976" cy="671746"/>
                    </a:xfrm>
                    <a:custGeom>
                      <a:avLst/>
                      <a:gdLst/>
                      <a:ahLst/>
                      <a:cxnLst/>
                      <a:rect l="l" t="t" r="r" b="b"/>
                      <a:pathLst>
                        <a:path w="427209" h="373192" extrusionOk="0">
                          <a:moveTo>
                            <a:pt x="407488" y="4835"/>
                          </a:moveTo>
                          <a:cubicBezTo>
                            <a:pt x="368972" y="-13242"/>
                            <a:pt x="325232" y="22231"/>
                            <a:pt x="317238" y="63881"/>
                          </a:cubicBezTo>
                          <a:cubicBezTo>
                            <a:pt x="313514" y="83366"/>
                            <a:pt x="316738" y="103397"/>
                            <a:pt x="319963" y="122973"/>
                          </a:cubicBezTo>
                          <a:cubicBezTo>
                            <a:pt x="302522" y="118749"/>
                            <a:pt x="283128" y="124108"/>
                            <a:pt x="270319" y="136644"/>
                          </a:cubicBezTo>
                          <a:cubicBezTo>
                            <a:pt x="245111" y="161262"/>
                            <a:pt x="255921" y="184245"/>
                            <a:pt x="268230" y="210316"/>
                          </a:cubicBezTo>
                          <a:cubicBezTo>
                            <a:pt x="252696" y="197144"/>
                            <a:pt x="230440" y="188969"/>
                            <a:pt x="210728" y="197780"/>
                          </a:cubicBezTo>
                          <a:cubicBezTo>
                            <a:pt x="191561" y="206319"/>
                            <a:pt x="181977" y="233935"/>
                            <a:pt x="195648" y="249877"/>
                          </a:cubicBezTo>
                          <a:cubicBezTo>
                            <a:pt x="179751" y="232072"/>
                            <a:pt x="156178" y="219309"/>
                            <a:pt x="132559" y="222761"/>
                          </a:cubicBezTo>
                          <a:cubicBezTo>
                            <a:pt x="108941" y="226213"/>
                            <a:pt x="88366" y="250195"/>
                            <a:pt x="94179" y="273314"/>
                          </a:cubicBezTo>
                          <a:cubicBezTo>
                            <a:pt x="75375" y="274131"/>
                            <a:pt x="55845" y="270634"/>
                            <a:pt x="38085" y="276857"/>
                          </a:cubicBezTo>
                          <a:cubicBezTo>
                            <a:pt x="20326" y="283125"/>
                            <a:pt x="6064" y="305153"/>
                            <a:pt x="16556" y="320823"/>
                          </a:cubicBezTo>
                          <a:cubicBezTo>
                            <a:pt x="568" y="329635"/>
                            <a:pt x="-5064" y="353026"/>
                            <a:pt x="5110" y="368197"/>
                          </a:cubicBezTo>
                          <a:cubicBezTo>
                            <a:pt x="5565" y="368197"/>
                            <a:pt x="9698" y="373193"/>
                            <a:pt x="10152" y="373193"/>
                          </a:cubicBezTo>
                          <a:lnTo>
                            <a:pt x="408760" y="373193"/>
                          </a:lnTo>
                          <a:cubicBezTo>
                            <a:pt x="411667" y="354162"/>
                            <a:pt x="411939" y="333359"/>
                            <a:pt x="411076" y="314101"/>
                          </a:cubicBezTo>
                          <a:lnTo>
                            <a:pt x="411076" y="137598"/>
                          </a:lnTo>
                          <a:cubicBezTo>
                            <a:pt x="415527" y="137598"/>
                            <a:pt x="419797" y="136099"/>
                            <a:pt x="424157" y="135327"/>
                          </a:cubicBezTo>
                          <a:cubicBezTo>
                            <a:pt x="427428" y="125335"/>
                            <a:pt x="427291" y="114616"/>
                            <a:pt x="427155" y="104123"/>
                          </a:cubicBezTo>
                          <a:cubicBezTo>
                            <a:pt x="426792" y="77643"/>
                            <a:pt x="426428" y="51163"/>
                            <a:pt x="426065" y="24683"/>
                          </a:cubicBezTo>
                          <a:cubicBezTo>
                            <a:pt x="426019" y="21595"/>
                            <a:pt x="425838" y="18188"/>
                            <a:pt x="423612" y="16099"/>
                          </a:cubicBezTo>
                          <a:cubicBezTo>
                            <a:pt x="418435" y="11148"/>
                            <a:pt x="413029" y="7469"/>
                            <a:pt x="407488" y="48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263547" y="4340064"/>
                      <a:ext cx="376641" cy="524817"/>
                    </a:xfrm>
                    <a:custGeom>
                      <a:avLst/>
                      <a:gdLst/>
                      <a:ahLst/>
                      <a:cxnLst/>
                      <a:rect l="l" t="t" r="r" b="b"/>
                      <a:pathLst>
                        <a:path w="209245" h="291565" extrusionOk="0">
                          <a:moveTo>
                            <a:pt x="199474" y="285524"/>
                          </a:moveTo>
                          <a:cubicBezTo>
                            <a:pt x="213918" y="247644"/>
                            <a:pt x="213963" y="201451"/>
                            <a:pt x="188619" y="169748"/>
                          </a:cubicBezTo>
                          <a:cubicBezTo>
                            <a:pt x="176991" y="155259"/>
                            <a:pt x="161185" y="144903"/>
                            <a:pt x="146969" y="132958"/>
                          </a:cubicBezTo>
                          <a:cubicBezTo>
                            <a:pt x="132752" y="121012"/>
                            <a:pt x="119398" y="106251"/>
                            <a:pt x="115992" y="88037"/>
                          </a:cubicBezTo>
                          <a:cubicBezTo>
                            <a:pt x="112540" y="69778"/>
                            <a:pt x="119217" y="49293"/>
                            <a:pt x="109860" y="33260"/>
                          </a:cubicBezTo>
                          <a:cubicBezTo>
                            <a:pt x="104909" y="24767"/>
                            <a:pt x="96279" y="19180"/>
                            <a:pt x="87786" y="14275"/>
                          </a:cubicBezTo>
                          <a:cubicBezTo>
                            <a:pt x="73660" y="6099"/>
                            <a:pt x="57945" y="-1304"/>
                            <a:pt x="41639" y="194"/>
                          </a:cubicBezTo>
                          <a:cubicBezTo>
                            <a:pt x="25379" y="1739"/>
                            <a:pt x="9254" y="15455"/>
                            <a:pt x="10799" y="31716"/>
                          </a:cubicBezTo>
                          <a:cubicBezTo>
                            <a:pt x="12343" y="48340"/>
                            <a:pt x="30330" y="59423"/>
                            <a:pt x="33191" y="75864"/>
                          </a:cubicBezTo>
                          <a:cubicBezTo>
                            <a:pt x="37824" y="102435"/>
                            <a:pt x="1351" y="124510"/>
                            <a:pt x="8618" y="150490"/>
                          </a:cubicBezTo>
                          <a:cubicBezTo>
                            <a:pt x="12252" y="163480"/>
                            <a:pt x="26469" y="173518"/>
                            <a:pt x="24470" y="186872"/>
                          </a:cubicBezTo>
                          <a:cubicBezTo>
                            <a:pt x="23653" y="192140"/>
                            <a:pt x="20337" y="196592"/>
                            <a:pt x="17339" y="201043"/>
                          </a:cubicBezTo>
                          <a:cubicBezTo>
                            <a:pt x="8119" y="214714"/>
                            <a:pt x="1170" y="230339"/>
                            <a:pt x="125" y="246781"/>
                          </a:cubicBezTo>
                          <a:cubicBezTo>
                            <a:pt x="-920" y="263268"/>
                            <a:pt x="4576" y="280619"/>
                            <a:pt x="16885" y="291565"/>
                          </a:cubicBezTo>
                          <a:cubicBezTo>
                            <a:pt x="79292" y="288885"/>
                            <a:pt x="137067" y="288204"/>
                            <a:pt x="199474" y="285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971291" y="4552217"/>
                      <a:ext cx="431019" cy="310649"/>
                    </a:xfrm>
                    <a:custGeom>
                      <a:avLst/>
                      <a:gdLst/>
                      <a:ahLst/>
                      <a:cxnLst/>
                      <a:rect l="l" t="t" r="r" b="b"/>
                      <a:pathLst>
                        <a:path w="239455" h="172583" extrusionOk="0">
                          <a:moveTo>
                            <a:pt x="239456" y="172584"/>
                          </a:moveTo>
                          <a:cubicBezTo>
                            <a:pt x="213339" y="127663"/>
                            <a:pt x="183407" y="84014"/>
                            <a:pt x="143346" y="50949"/>
                          </a:cubicBezTo>
                          <a:cubicBezTo>
                            <a:pt x="103285" y="17837"/>
                            <a:pt x="51733" y="-3874"/>
                            <a:pt x="0" y="577"/>
                          </a:cubicBezTo>
                          <a:cubicBezTo>
                            <a:pt x="15034" y="48223"/>
                            <a:pt x="54686" y="101501"/>
                            <a:pt x="94974" y="131024"/>
                          </a:cubicBezTo>
                          <a:cubicBezTo>
                            <a:pt x="135261" y="160548"/>
                            <a:pt x="189493" y="172539"/>
                            <a:pt x="239456" y="172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3;p2"/>
                  <p:cNvGrpSpPr/>
                  <p:nvPr/>
                </p:nvGrpSpPr>
                <p:grpSpPr>
                  <a:xfrm>
                    <a:off x="5002863" y="4380028"/>
                    <a:ext cx="473934" cy="500761"/>
                    <a:chOff x="5002863" y="4380028"/>
                    <a:chExt cx="473934" cy="500761"/>
                  </a:xfrm>
                </p:grpSpPr>
                <p:sp>
                  <p:nvSpPr>
                    <p:cNvPr id="44" name="Google Shape;44;p2"/>
                    <p:cNvSpPr/>
                    <p:nvPr/>
                  </p:nvSpPr>
                  <p:spPr>
                    <a:xfrm>
                      <a:off x="5346588" y="4380028"/>
                      <a:ext cx="130208" cy="467458"/>
                    </a:xfrm>
                    <a:custGeom>
                      <a:avLst/>
                      <a:gdLst/>
                      <a:ahLst/>
                      <a:cxnLst/>
                      <a:rect l="l" t="t" r="r" b="b"/>
                      <a:pathLst>
                        <a:path w="72338" h="259699" extrusionOk="0">
                          <a:moveTo>
                            <a:pt x="280" y="797"/>
                          </a:moveTo>
                          <a:cubicBezTo>
                            <a:pt x="10454" y="3523"/>
                            <a:pt x="19447" y="10063"/>
                            <a:pt x="25170" y="18920"/>
                          </a:cubicBezTo>
                          <a:cubicBezTo>
                            <a:pt x="31302" y="28458"/>
                            <a:pt x="33300" y="40540"/>
                            <a:pt x="30711" y="51577"/>
                          </a:cubicBezTo>
                          <a:cubicBezTo>
                            <a:pt x="28032" y="62841"/>
                            <a:pt x="20583" y="72061"/>
                            <a:pt x="16540" y="82781"/>
                          </a:cubicBezTo>
                          <a:cubicBezTo>
                            <a:pt x="12997" y="92137"/>
                            <a:pt x="12135" y="103356"/>
                            <a:pt x="19129" y="111396"/>
                          </a:cubicBezTo>
                          <a:cubicBezTo>
                            <a:pt x="25352" y="118481"/>
                            <a:pt x="34935" y="121252"/>
                            <a:pt x="42702" y="126202"/>
                          </a:cubicBezTo>
                          <a:cubicBezTo>
                            <a:pt x="50378" y="131062"/>
                            <a:pt x="55965" y="138693"/>
                            <a:pt x="58872" y="147323"/>
                          </a:cubicBezTo>
                          <a:cubicBezTo>
                            <a:pt x="61733" y="155771"/>
                            <a:pt x="62097" y="165128"/>
                            <a:pt x="59417" y="173712"/>
                          </a:cubicBezTo>
                          <a:cubicBezTo>
                            <a:pt x="57918" y="178527"/>
                            <a:pt x="55329" y="182751"/>
                            <a:pt x="52377" y="186838"/>
                          </a:cubicBezTo>
                          <a:cubicBezTo>
                            <a:pt x="49107" y="191426"/>
                            <a:pt x="45609" y="196013"/>
                            <a:pt x="44019" y="201509"/>
                          </a:cubicBezTo>
                          <a:cubicBezTo>
                            <a:pt x="42612" y="206415"/>
                            <a:pt x="42975" y="211592"/>
                            <a:pt x="46063" y="215816"/>
                          </a:cubicBezTo>
                          <a:cubicBezTo>
                            <a:pt x="49016" y="219859"/>
                            <a:pt x="53421" y="222448"/>
                            <a:pt x="57237" y="225627"/>
                          </a:cubicBezTo>
                          <a:cubicBezTo>
                            <a:pt x="64867" y="231986"/>
                            <a:pt x="71680" y="241570"/>
                            <a:pt x="71499" y="251880"/>
                          </a:cubicBezTo>
                          <a:cubicBezTo>
                            <a:pt x="71453" y="254424"/>
                            <a:pt x="70954" y="256876"/>
                            <a:pt x="70000" y="259193"/>
                          </a:cubicBezTo>
                          <a:cubicBezTo>
                            <a:pt x="69818" y="259693"/>
                            <a:pt x="70636" y="259920"/>
                            <a:pt x="70863" y="259420"/>
                          </a:cubicBezTo>
                          <a:cubicBezTo>
                            <a:pt x="74588" y="250018"/>
                            <a:pt x="70772" y="239889"/>
                            <a:pt x="64867" y="232259"/>
                          </a:cubicBezTo>
                          <a:cubicBezTo>
                            <a:pt x="61688" y="228171"/>
                            <a:pt x="57782" y="224946"/>
                            <a:pt x="53694" y="221812"/>
                          </a:cubicBezTo>
                          <a:cubicBezTo>
                            <a:pt x="49334" y="218496"/>
                            <a:pt x="44973" y="214772"/>
                            <a:pt x="44201" y="209049"/>
                          </a:cubicBezTo>
                          <a:cubicBezTo>
                            <a:pt x="42612" y="197013"/>
                            <a:pt x="53921" y="188474"/>
                            <a:pt x="58509" y="178527"/>
                          </a:cubicBezTo>
                          <a:cubicBezTo>
                            <a:pt x="62142" y="170623"/>
                            <a:pt x="62914" y="161585"/>
                            <a:pt x="61279" y="153091"/>
                          </a:cubicBezTo>
                          <a:cubicBezTo>
                            <a:pt x="59644" y="144507"/>
                            <a:pt x="55511" y="136331"/>
                            <a:pt x="49197" y="130245"/>
                          </a:cubicBezTo>
                          <a:cubicBezTo>
                            <a:pt x="42293" y="123523"/>
                            <a:pt x="32937" y="120798"/>
                            <a:pt x="25079" y="115438"/>
                          </a:cubicBezTo>
                          <a:cubicBezTo>
                            <a:pt x="20855" y="112531"/>
                            <a:pt x="17358" y="108716"/>
                            <a:pt x="15723" y="103765"/>
                          </a:cubicBezTo>
                          <a:cubicBezTo>
                            <a:pt x="13997" y="98451"/>
                            <a:pt x="14496" y="92637"/>
                            <a:pt x="15950" y="87277"/>
                          </a:cubicBezTo>
                          <a:cubicBezTo>
                            <a:pt x="19038" y="75968"/>
                            <a:pt x="26714" y="66702"/>
                            <a:pt x="30439" y="55665"/>
                          </a:cubicBezTo>
                          <a:cubicBezTo>
                            <a:pt x="33936" y="45218"/>
                            <a:pt x="33300" y="33636"/>
                            <a:pt x="28713" y="23644"/>
                          </a:cubicBezTo>
                          <a:cubicBezTo>
                            <a:pt x="24443" y="14332"/>
                            <a:pt x="16677" y="6702"/>
                            <a:pt x="7366" y="2432"/>
                          </a:cubicBezTo>
                          <a:cubicBezTo>
                            <a:pt x="5140" y="1433"/>
                            <a:pt x="2869" y="615"/>
                            <a:pt x="507" y="25"/>
                          </a:cubicBezTo>
                          <a:cubicBezTo>
                            <a:pt x="7" y="-157"/>
                            <a:pt x="-220" y="706"/>
                            <a:pt x="280" y="843"/>
                          </a:cubicBezTo>
                          <a:lnTo>
                            <a:pt x="280" y="8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5002863" y="4573406"/>
                      <a:ext cx="399373" cy="304222"/>
                    </a:xfrm>
                    <a:custGeom>
                      <a:avLst/>
                      <a:gdLst/>
                      <a:ahLst/>
                      <a:cxnLst/>
                      <a:rect l="l" t="t" r="r" b="b"/>
                      <a:pathLst>
                        <a:path w="221874" h="169012" extrusionOk="0">
                          <a:moveTo>
                            <a:pt x="313" y="844"/>
                          </a:moveTo>
                          <a:cubicBezTo>
                            <a:pt x="16936" y="6294"/>
                            <a:pt x="32697" y="14106"/>
                            <a:pt x="47641" y="23191"/>
                          </a:cubicBezTo>
                          <a:cubicBezTo>
                            <a:pt x="62720" y="32320"/>
                            <a:pt x="77027" y="42721"/>
                            <a:pt x="91062" y="53486"/>
                          </a:cubicBezTo>
                          <a:cubicBezTo>
                            <a:pt x="105869" y="64841"/>
                            <a:pt x="120267" y="76695"/>
                            <a:pt x="134393" y="88914"/>
                          </a:cubicBezTo>
                          <a:cubicBezTo>
                            <a:pt x="148519" y="101131"/>
                            <a:pt x="162145" y="113441"/>
                            <a:pt x="175726" y="126022"/>
                          </a:cubicBezTo>
                          <a:cubicBezTo>
                            <a:pt x="189306" y="138603"/>
                            <a:pt x="202751" y="151366"/>
                            <a:pt x="216150" y="164129"/>
                          </a:cubicBezTo>
                          <a:cubicBezTo>
                            <a:pt x="217830" y="165719"/>
                            <a:pt x="219465" y="167309"/>
                            <a:pt x="221146" y="168899"/>
                          </a:cubicBezTo>
                          <a:cubicBezTo>
                            <a:pt x="221554" y="169262"/>
                            <a:pt x="222145" y="168671"/>
                            <a:pt x="221736" y="168308"/>
                          </a:cubicBezTo>
                          <a:cubicBezTo>
                            <a:pt x="208246" y="155409"/>
                            <a:pt x="194711" y="142555"/>
                            <a:pt x="181085" y="129837"/>
                          </a:cubicBezTo>
                          <a:cubicBezTo>
                            <a:pt x="167414" y="117119"/>
                            <a:pt x="153651" y="104538"/>
                            <a:pt x="139571" y="92275"/>
                          </a:cubicBezTo>
                          <a:cubicBezTo>
                            <a:pt x="125536" y="80011"/>
                            <a:pt x="111229" y="68066"/>
                            <a:pt x="96513" y="56620"/>
                          </a:cubicBezTo>
                          <a:cubicBezTo>
                            <a:pt x="82523" y="45719"/>
                            <a:pt x="68261" y="35136"/>
                            <a:pt x="53272" y="25643"/>
                          </a:cubicBezTo>
                          <a:cubicBezTo>
                            <a:pt x="38511" y="16332"/>
                            <a:pt x="23023" y="8111"/>
                            <a:pt x="6671" y="2115"/>
                          </a:cubicBezTo>
                          <a:cubicBezTo>
                            <a:pt x="4627" y="1389"/>
                            <a:pt x="2584" y="662"/>
                            <a:pt x="540" y="26"/>
                          </a:cubicBezTo>
                          <a:cubicBezTo>
                            <a:pt x="-5" y="-156"/>
                            <a:pt x="-233" y="662"/>
                            <a:pt x="313" y="844"/>
                          </a:cubicBezTo>
                          <a:lnTo>
                            <a:pt x="313" y="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5099338" y="4727578"/>
                      <a:ext cx="171959" cy="31966"/>
                    </a:xfrm>
                    <a:custGeom>
                      <a:avLst/>
                      <a:gdLst/>
                      <a:ahLst/>
                      <a:cxnLst/>
                      <a:rect l="l" t="t" r="r" b="b"/>
                      <a:pathLst>
                        <a:path w="95533" h="17759" extrusionOk="0">
                          <a:moveTo>
                            <a:pt x="409" y="1458"/>
                          </a:moveTo>
                          <a:cubicBezTo>
                            <a:pt x="12945" y="459"/>
                            <a:pt x="25617" y="686"/>
                            <a:pt x="38108" y="2140"/>
                          </a:cubicBezTo>
                          <a:cubicBezTo>
                            <a:pt x="50643" y="3593"/>
                            <a:pt x="62998" y="6273"/>
                            <a:pt x="74989" y="10133"/>
                          </a:cubicBezTo>
                          <a:cubicBezTo>
                            <a:pt x="81756" y="12268"/>
                            <a:pt x="88388" y="14812"/>
                            <a:pt x="94883" y="17719"/>
                          </a:cubicBezTo>
                          <a:cubicBezTo>
                            <a:pt x="95382" y="17946"/>
                            <a:pt x="95791" y="17174"/>
                            <a:pt x="95337" y="16946"/>
                          </a:cubicBezTo>
                          <a:cubicBezTo>
                            <a:pt x="83755" y="11814"/>
                            <a:pt x="71673" y="7771"/>
                            <a:pt x="59319" y="4956"/>
                          </a:cubicBezTo>
                          <a:cubicBezTo>
                            <a:pt x="47010" y="2140"/>
                            <a:pt x="34383" y="504"/>
                            <a:pt x="21711" y="96"/>
                          </a:cubicBezTo>
                          <a:cubicBezTo>
                            <a:pt x="14625" y="-131"/>
                            <a:pt x="7494" y="50"/>
                            <a:pt x="409" y="595"/>
                          </a:cubicBezTo>
                          <a:cubicBezTo>
                            <a:pt x="-136" y="641"/>
                            <a:pt x="-136" y="1504"/>
                            <a:pt x="409" y="1458"/>
                          </a:cubicBezTo>
                          <a:lnTo>
                            <a:pt x="409" y="14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5134865" y="4609102"/>
                      <a:ext cx="44537" cy="66798"/>
                    </a:xfrm>
                    <a:custGeom>
                      <a:avLst/>
                      <a:gdLst/>
                      <a:ahLst/>
                      <a:cxnLst/>
                      <a:rect l="l" t="t" r="r" b="b"/>
                      <a:pathLst>
                        <a:path w="24743" h="37110" extrusionOk="0">
                          <a:moveTo>
                            <a:pt x="114" y="728"/>
                          </a:moveTo>
                          <a:cubicBezTo>
                            <a:pt x="7653" y="9176"/>
                            <a:pt x="14194" y="18488"/>
                            <a:pt x="19690" y="28435"/>
                          </a:cubicBezTo>
                          <a:cubicBezTo>
                            <a:pt x="21189" y="31205"/>
                            <a:pt x="22642" y="34021"/>
                            <a:pt x="23959" y="36883"/>
                          </a:cubicBezTo>
                          <a:cubicBezTo>
                            <a:pt x="24187" y="37383"/>
                            <a:pt x="24959" y="36974"/>
                            <a:pt x="24686" y="36474"/>
                          </a:cubicBezTo>
                          <a:cubicBezTo>
                            <a:pt x="19872" y="26209"/>
                            <a:pt x="13876" y="16489"/>
                            <a:pt x="6927" y="7542"/>
                          </a:cubicBezTo>
                          <a:cubicBezTo>
                            <a:pt x="4928" y="4998"/>
                            <a:pt x="2839" y="2545"/>
                            <a:pt x="704" y="138"/>
                          </a:cubicBezTo>
                          <a:cubicBezTo>
                            <a:pt x="341" y="-271"/>
                            <a:pt x="-249" y="320"/>
                            <a:pt x="114" y="728"/>
                          </a:cubicBezTo>
                          <a:lnTo>
                            <a:pt x="114"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5241874" y="4661410"/>
                      <a:ext cx="161852" cy="219379"/>
                    </a:xfrm>
                    <a:custGeom>
                      <a:avLst/>
                      <a:gdLst/>
                      <a:ahLst/>
                      <a:cxnLst/>
                      <a:rect l="l" t="t" r="r" b="b"/>
                      <a:pathLst>
                        <a:path w="89918" h="121877" extrusionOk="0">
                          <a:moveTo>
                            <a:pt x="218" y="832"/>
                          </a:moveTo>
                          <a:cubicBezTo>
                            <a:pt x="8212" y="5738"/>
                            <a:pt x="15707" y="11506"/>
                            <a:pt x="22656" y="17865"/>
                          </a:cubicBezTo>
                          <a:cubicBezTo>
                            <a:pt x="29514" y="24224"/>
                            <a:pt x="35828" y="31127"/>
                            <a:pt x="41687" y="38395"/>
                          </a:cubicBezTo>
                          <a:cubicBezTo>
                            <a:pt x="47501" y="45708"/>
                            <a:pt x="53360" y="54110"/>
                            <a:pt x="58492" y="62422"/>
                          </a:cubicBezTo>
                          <a:cubicBezTo>
                            <a:pt x="63988" y="71279"/>
                            <a:pt x="68984" y="80454"/>
                            <a:pt x="73753" y="89765"/>
                          </a:cubicBezTo>
                          <a:cubicBezTo>
                            <a:pt x="78523" y="99122"/>
                            <a:pt x="83019" y="108660"/>
                            <a:pt x="87470" y="118153"/>
                          </a:cubicBezTo>
                          <a:cubicBezTo>
                            <a:pt x="88016" y="119334"/>
                            <a:pt x="88560" y="120515"/>
                            <a:pt x="89105" y="121650"/>
                          </a:cubicBezTo>
                          <a:cubicBezTo>
                            <a:pt x="89333" y="122150"/>
                            <a:pt x="90105" y="121741"/>
                            <a:pt x="89878" y="121241"/>
                          </a:cubicBezTo>
                          <a:cubicBezTo>
                            <a:pt x="85381" y="111658"/>
                            <a:pt x="80930" y="102074"/>
                            <a:pt x="76161" y="92672"/>
                          </a:cubicBezTo>
                          <a:cubicBezTo>
                            <a:pt x="71437" y="83224"/>
                            <a:pt x="66441" y="73913"/>
                            <a:pt x="60991" y="64875"/>
                          </a:cubicBezTo>
                          <a:cubicBezTo>
                            <a:pt x="55903" y="56472"/>
                            <a:pt x="50407" y="48297"/>
                            <a:pt x="44412" y="40529"/>
                          </a:cubicBezTo>
                          <a:cubicBezTo>
                            <a:pt x="38644" y="33035"/>
                            <a:pt x="32330" y="25950"/>
                            <a:pt x="25517" y="19409"/>
                          </a:cubicBezTo>
                          <a:cubicBezTo>
                            <a:pt x="18750" y="12914"/>
                            <a:pt x="11437" y="7009"/>
                            <a:pt x="3534" y="1922"/>
                          </a:cubicBezTo>
                          <a:cubicBezTo>
                            <a:pt x="2580" y="1287"/>
                            <a:pt x="1626" y="651"/>
                            <a:pt x="627" y="60"/>
                          </a:cubicBezTo>
                          <a:cubicBezTo>
                            <a:pt x="173" y="-213"/>
                            <a:pt x="-281" y="514"/>
                            <a:pt x="218" y="787"/>
                          </a:cubicBezTo>
                          <a:lnTo>
                            <a:pt x="218" y="7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sp>
        <p:nvSpPr>
          <p:cNvPr id="49" name="Google Shape;49;p2"/>
          <p:cNvSpPr txBox="1">
            <a:spLocks noGrp="1"/>
          </p:cNvSpPr>
          <p:nvPr>
            <p:ph type="ctrTitle"/>
          </p:nvPr>
        </p:nvSpPr>
        <p:spPr>
          <a:xfrm>
            <a:off x="715100" y="1080550"/>
            <a:ext cx="4408200" cy="26004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000">
                <a:solidFill>
                  <a:schemeClr val="accent6"/>
                </a:solidFill>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50" name="Google Shape;50;p2"/>
          <p:cNvSpPr txBox="1">
            <a:spLocks noGrp="1"/>
          </p:cNvSpPr>
          <p:nvPr>
            <p:ph type="subTitle" idx="1"/>
          </p:nvPr>
        </p:nvSpPr>
        <p:spPr>
          <a:xfrm>
            <a:off x="715100" y="3653475"/>
            <a:ext cx="44082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7"/>
        <p:cNvGrpSpPr/>
        <p:nvPr/>
      </p:nvGrpSpPr>
      <p:grpSpPr>
        <a:xfrm>
          <a:off x="0" y="0"/>
          <a:ext cx="0" cy="0"/>
          <a:chOff x="0" y="0"/>
          <a:chExt cx="0" cy="0"/>
        </a:xfrm>
      </p:grpSpPr>
      <p:grpSp>
        <p:nvGrpSpPr>
          <p:cNvPr id="738" name="Google Shape;738;p14"/>
          <p:cNvGrpSpPr/>
          <p:nvPr/>
        </p:nvGrpSpPr>
        <p:grpSpPr>
          <a:xfrm>
            <a:off x="-605850" y="-146874"/>
            <a:ext cx="10199802" cy="5442770"/>
            <a:chOff x="-605850" y="-146874"/>
            <a:chExt cx="10199802" cy="5442770"/>
          </a:xfrm>
        </p:grpSpPr>
        <p:sp>
          <p:nvSpPr>
            <p:cNvPr id="739" name="Google Shape;739;p14"/>
            <p:cNvSpPr/>
            <p:nvPr/>
          </p:nvSpPr>
          <p:spPr>
            <a:xfrm>
              <a:off x="8515249" y="4134844"/>
              <a:ext cx="1078703" cy="41020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4"/>
            <p:cNvSpPr/>
            <p:nvPr/>
          </p:nvSpPr>
          <p:spPr>
            <a:xfrm>
              <a:off x="8428900" y="3773322"/>
              <a:ext cx="635388" cy="24162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41" name="Google Shape;741;p14"/>
            <p:cNvGrpSpPr/>
            <p:nvPr/>
          </p:nvGrpSpPr>
          <p:grpSpPr>
            <a:xfrm>
              <a:off x="8797705" y="1351168"/>
              <a:ext cx="154402" cy="307963"/>
              <a:chOff x="6903286" y="1827129"/>
              <a:chExt cx="114279" cy="227935"/>
            </a:xfrm>
          </p:grpSpPr>
          <p:sp>
            <p:nvSpPr>
              <p:cNvPr id="742" name="Google Shape;742;p14"/>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4"/>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4"/>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5" name="Google Shape;745;p14"/>
            <p:cNvGrpSpPr/>
            <p:nvPr/>
          </p:nvGrpSpPr>
          <p:grpSpPr>
            <a:xfrm rot="10800000">
              <a:off x="318455" y="3302193"/>
              <a:ext cx="154402" cy="307963"/>
              <a:chOff x="6903286" y="1827129"/>
              <a:chExt cx="114279" cy="227935"/>
            </a:xfrm>
          </p:grpSpPr>
          <p:sp>
            <p:nvSpPr>
              <p:cNvPr id="746" name="Google Shape;746;p14"/>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4"/>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14"/>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9" name="Google Shape;749;p14"/>
            <p:cNvGrpSpPr/>
            <p:nvPr/>
          </p:nvGrpSpPr>
          <p:grpSpPr>
            <a:xfrm rot="3704011">
              <a:off x="322999" y="4011558"/>
              <a:ext cx="111641" cy="295261"/>
              <a:chOff x="7145508" y="910775"/>
              <a:chExt cx="318111" cy="841320"/>
            </a:xfrm>
          </p:grpSpPr>
          <p:sp>
            <p:nvSpPr>
              <p:cNvPr id="750" name="Google Shape;750;p14"/>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14"/>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14"/>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53" name="Google Shape;753;p14"/>
            <p:cNvSpPr/>
            <p:nvPr/>
          </p:nvSpPr>
          <p:spPr>
            <a:xfrm flipH="1">
              <a:off x="-605850" y="1403794"/>
              <a:ext cx="1078703" cy="41020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4"/>
            <p:cNvSpPr/>
            <p:nvPr/>
          </p:nvSpPr>
          <p:spPr>
            <a:xfrm flipH="1">
              <a:off x="-76186" y="1042272"/>
              <a:ext cx="635388" cy="24162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5" name="Google Shape;755;p14"/>
            <p:cNvGrpSpPr/>
            <p:nvPr/>
          </p:nvGrpSpPr>
          <p:grpSpPr>
            <a:xfrm rot="5400000">
              <a:off x="8137164" y="-80937"/>
              <a:ext cx="1294432" cy="1162558"/>
              <a:chOff x="4127776" y="1213150"/>
              <a:chExt cx="1047021" cy="940353"/>
            </a:xfrm>
          </p:grpSpPr>
          <p:sp>
            <p:nvSpPr>
              <p:cNvPr id="756" name="Google Shape;756;p14"/>
              <p:cNvSpPr/>
              <p:nvPr/>
            </p:nvSpPr>
            <p:spPr>
              <a:xfrm>
                <a:off x="4902512" y="1621255"/>
                <a:ext cx="235408" cy="234724"/>
              </a:xfrm>
              <a:custGeom>
                <a:avLst/>
                <a:gdLst/>
                <a:ahLst/>
                <a:cxnLst/>
                <a:rect l="l" t="t" r="r" b="b"/>
                <a:pathLst>
                  <a:path w="115396" h="115061" extrusionOk="0">
                    <a:moveTo>
                      <a:pt x="3594" y="52157"/>
                    </a:moveTo>
                    <a:cubicBezTo>
                      <a:pt x="8999" y="65792"/>
                      <a:pt x="5547" y="81413"/>
                      <a:pt x="6546" y="96038"/>
                    </a:cubicBezTo>
                    <a:cubicBezTo>
                      <a:pt x="6955" y="102038"/>
                      <a:pt x="7682" y="108728"/>
                      <a:pt x="12269" y="112589"/>
                    </a:cubicBezTo>
                    <a:cubicBezTo>
                      <a:pt x="19536" y="118684"/>
                      <a:pt x="31618" y="112662"/>
                      <a:pt x="34934" y="103768"/>
                    </a:cubicBezTo>
                    <a:cubicBezTo>
                      <a:pt x="38250" y="94875"/>
                      <a:pt x="35660" y="84987"/>
                      <a:pt x="33026" y="75862"/>
                    </a:cubicBezTo>
                    <a:cubicBezTo>
                      <a:pt x="36069" y="82739"/>
                      <a:pt x="37023" y="90378"/>
                      <a:pt x="39748" y="97391"/>
                    </a:cubicBezTo>
                    <a:cubicBezTo>
                      <a:pt x="42474" y="104404"/>
                      <a:pt x="47788" y="111226"/>
                      <a:pt x="55237" y="112335"/>
                    </a:cubicBezTo>
                    <a:cubicBezTo>
                      <a:pt x="65865" y="113915"/>
                      <a:pt x="74813" y="102369"/>
                      <a:pt x="74586" y="91600"/>
                    </a:cubicBezTo>
                    <a:cubicBezTo>
                      <a:pt x="74404" y="80831"/>
                      <a:pt x="68000" y="71270"/>
                      <a:pt x="61596" y="62618"/>
                    </a:cubicBezTo>
                    <a:cubicBezTo>
                      <a:pt x="69044" y="74886"/>
                      <a:pt x="84442" y="81780"/>
                      <a:pt x="98568" y="79187"/>
                    </a:cubicBezTo>
                    <a:cubicBezTo>
                      <a:pt x="103246" y="78324"/>
                      <a:pt x="108151" y="76198"/>
                      <a:pt x="110332" y="71970"/>
                    </a:cubicBezTo>
                    <a:cubicBezTo>
                      <a:pt x="111558" y="69676"/>
                      <a:pt x="111830" y="66982"/>
                      <a:pt x="111558" y="64407"/>
                    </a:cubicBezTo>
                    <a:cubicBezTo>
                      <a:pt x="110695" y="56999"/>
                      <a:pt x="105244" y="50708"/>
                      <a:pt x="98704" y="47157"/>
                    </a:cubicBezTo>
                    <a:cubicBezTo>
                      <a:pt x="92118" y="43609"/>
                      <a:pt x="84578" y="42424"/>
                      <a:pt x="77130" y="41842"/>
                    </a:cubicBezTo>
                    <a:cubicBezTo>
                      <a:pt x="85577" y="40821"/>
                      <a:pt x="94389" y="42147"/>
                      <a:pt x="102519" y="39599"/>
                    </a:cubicBezTo>
                    <a:cubicBezTo>
                      <a:pt x="110650" y="37051"/>
                      <a:pt x="117917" y="28266"/>
                      <a:pt x="114556" y="20436"/>
                    </a:cubicBezTo>
                    <a:cubicBezTo>
                      <a:pt x="111921" y="14236"/>
                      <a:pt x="104245" y="12033"/>
                      <a:pt x="97478" y="11829"/>
                    </a:cubicBezTo>
                    <a:cubicBezTo>
                      <a:pt x="89438" y="11583"/>
                      <a:pt x="81308" y="13119"/>
                      <a:pt x="73904" y="16289"/>
                    </a:cubicBezTo>
                    <a:cubicBezTo>
                      <a:pt x="78401" y="14354"/>
                      <a:pt x="78128" y="7237"/>
                      <a:pt x="74495" y="3949"/>
                    </a:cubicBezTo>
                    <a:cubicBezTo>
                      <a:pt x="70861" y="664"/>
                      <a:pt x="65547" y="215"/>
                      <a:pt x="60642" y="83"/>
                    </a:cubicBezTo>
                    <a:cubicBezTo>
                      <a:pt x="44381" y="-349"/>
                      <a:pt x="28076" y="905"/>
                      <a:pt x="12042" y="3821"/>
                    </a:cubicBezTo>
                    <a:cubicBezTo>
                      <a:pt x="7228" y="16371"/>
                      <a:pt x="-6444" y="26659"/>
                      <a:pt x="3594" y="5214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4"/>
              <p:cNvSpPr/>
              <p:nvPr/>
            </p:nvSpPr>
            <p:spPr>
              <a:xfrm>
                <a:off x="4831903" y="1578109"/>
                <a:ext cx="157610" cy="166348"/>
              </a:xfrm>
              <a:custGeom>
                <a:avLst/>
                <a:gdLst/>
                <a:ahLst/>
                <a:cxnLst/>
                <a:rect l="l" t="t" r="r" b="b"/>
                <a:pathLst>
                  <a:path w="77260" h="81543" extrusionOk="0">
                    <a:moveTo>
                      <a:pt x="21620" y="9"/>
                    </a:moveTo>
                    <a:cubicBezTo>
                      <a:pt x="32021" y="7312"/>
                      <a:pt x="43285" y="13449"/>
                      <a:pt x="55049" y="18273"/>
                    </a:cubicBezTo>
                    <a:cubicBezTo>
                      <a:pt x="62135" y="21161"/>
                      <a:pt x="69720" y="23619"/>
                      <a:pt x="77260" y="22474"/>
                    </a:cubicBezTo>
                    <a:cubicBezTo>
                      <a:pt x="72264" y="27447"/>
                      <a:pt x="65950" y="31086"/>
                      <a:pt x="59092" y="32925"/>
                    </a:cubicBezTo>
                    <a:cubicBezTo>
                      <a:pt x="58365" y="33120"/>
                      <a:pt x="57593" y="33352"/>
                      <a:pt x="57184" y="34002"/>
                    </a:cubicBezTo>
                    <a:cubicBezTo>
                      <a:pt x="56639" y="34951"/>
                      <a:pt x="57320" y="36123"/>
                      <a:pt x="58002" y="36981"/>
                    </a:cubicBezTo>
                    <a:cubicBezTo>
                      <a:pt x="62271" y="42350"/>
                      <a:pt x="67222" y="47146"/>
                      <a:pt x="72718" y="51198"/>
                    </a:cubicBezTo>
                    <a:cubicBezTo>
                      <a:pt x="69811" y="54650"/>
                      <a:pt x="64497" y="54441"/>
                      <a:pt x="59955" y="53941"/>
                    </a:cubicBezTo>
                    <a:cubicBezTo>
                      <a:pt x="52960" y="53164"/>
                      <a:pt x="45965" y="52388"/>
                      <a:pt x="38970" y="51607"/>
                    </a:cubicBezTo>
                    <a:cubicBezTo>
                      <a:pt x="40833" y="61453"/>
                      <a:pt x="41060" y="71623"/>
                      <a:pt x="39607" y="81543"/>
                    </a:cubicBezTo>
                    <a:cubicBezTo>
                      <a:pt x="32748" y="66300"/>
                      <a:pt x="12536" y="42259"/>
                      <a:pt x="0" y="31158"/>
                    </a:cubicBezTo>
                    <a:cubicBezTo>
                      <a:pt x="5450" y="17169"/>
                      <a:pt x="17805" y="14521"/>
                      <a:pt x="21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4"/>
              <p:cNvSpPr/>
              <p:nvPr/>
            </p:nvSpPr>
            <p:spPr>
              <a:xfrm>
                <a:off x="4788939" y="1640777"/>
                <a:ext cx="69476" cy="154032"/>
              </a:xfrm>
              <a:custGeom>
                <a:avLst/>
                <a:gdLst/>
                <a:ahLst/>
                <a:cxnLst/>
                <a:rect l="l" t="t" r="r" b="b"/>
                <a:pathLst>
                  <a:path w="34057" h="75506" extrusionOk="0">
                    <a:moveTo>
                      <a:pt x="2507" y="74067"/>
                    </a:moveTo>
                    <a:cubicBezTo>
                      <a:pt x="1962" y="74548"/>
                      <a:pt x="1417" y="75025"/>
                      <a:pt x="827" y="75507"/>
                    </a:cubicBezTo>
                    <a:cubicBezTo>
                      <a:pt x="-627" y="62408"/>
                      <a:pt x="-354" y="48972"/>
                      <a:pt x="3189" y="36277"/>
                    </a:cubicBezTo>
                    <a:cubicBezTo>
                      <a:pt x="6731" y="23582"/>
                      <a:pt x="13726" y="11637"/>
                      <a:pt x="24127" y="3538"/>
                    </a:cubicBezTo>
                    <a:cubicBezTo>
                      <a:pt x="25808" y="2221"/>
                      <a:pt x="27625" y="1008"/>
                      <a:pt x="29487" y="0"/>
                    </a:cubicBezTo>
                    <a:cubicBezTo>
                      <a:pt x="32939" y="12182"/>
                      <a:pt x="36164" y="28624"/>
                      <a:pt x="32303" y="40687"/>
                    </a:cubicBezTo>
                    <a:cubicBezTo>
                      <a:pt x="27579" y="55335"/>
                      <a:pt x="14180" y="64029"/>
                      <a:pt x="2507" y="74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4"/>
              <p:cNvSpPr/>
              <p:nvPr/>
            </p:nvSpPr>
            <p:spPr>
              <a:xfrm>
                <a:off x="4987196" y="1731774"/>
                <a:ext cx="32611" cy="173163"/>
              </a:xfrm>
              <a:custGeom>
                <a:avLst/>
                <a:gdLst/>
                <a:ahLst/>
                <a:cxnLst/>
                <a:rect l="l" t="t" r="r" b="b"/>
                <a:pathLst>
                  <a:path w="15986" h="84884" extrusionOk="0">
                    <a:moveTo>
                      <a:pt x="99" y="1303"/>
                    </a:moveTo>
                    <a:cubicBezTo>
                      <a:pt x="4369" y="11296"/>
                      <a:pt x="7321" y="21846"/>
                      <a:pt x="9592" y="32447"/>
                    </a:cubicBezTo>
                    <a:cubicBezTo>
                      <a:pt x="12000" y="43671"/>
                      <a:pt x="13589" y="55108"/>
                      <a:pt x="14089" y="66581"/>
                    </a:cubicBezTo>
                    <a:cubicBezTo>
                      <a:pt x="14316" y="72404"/>
                      <a:pt x="14271" y="78245"/>
                      <a:pt x="13725" y="84050"/>
                    </a:cubicBezTo>
                    <a:cubicBezTo>
                      <a:pt x="13635" y="85167"/>
                      <a:pt x="15361" y="85158"/>
                      <a:pt x="15497" y="84050"/>
                    </a:cubicBezTo>
                    <a:cubicBezTo>
                      <a:pt x="16496" y="73181"/>
                      <a:pt x="15860" y="62161"/>
                      <a:pt x="14543" y="51347"/>
                    </a:cubicBezTo>
                    <a:cubicBezTo>
                      <a:pt x="13135" y="39787"/>
                      <a:pt x="10819" y="28314"/>
                      <a:pt x="7548" y="17136"/>
                    </a:cubicBezTo>
                    <a:cubicBezTo>
                      <a:pt x="5868" y="11464"/>
                      <a:pt x="3915" y="5868"/>
                      <a:pt x="1598" y="422"/>
                    </a:cubicBezTo>
                    <a:cubicBezTo>
                      <a:pt x="1417" y="-14"/>
                      <a:pt x="781" y="-100"/>
                      <a:pt x="417" y="109"/>
                    </a:cubicBezTo>
                    <a:cubicBezTo>
                      <a:pt x="-37" y="363"/>
                      <a:pt x="-82" y="872"/>
                      <a:pt x="99" y="1298"/>
                    </a:cubicBezTo>
                    <a:lnTo>
                      <a:pt x="99" y="129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4"/>
              <p:cNvSpPr/>
              <p:nvPr/>
            </p:nvSpPr>
            <p:spPr>
              <a:xfrm>
                <a:off x="5011545" y="1723713"/>
                <a:ext cx="68721" cy="99878"/>
              </a:xfrm>
              <a:custGeom>
                <a:avLst/>
                <a:gdLst/>
                <a:ahLst/>
                <a:cxnLst/>
                <a:rect l="l" t="t" r="r" b="b"/>
                <a:pathLst>
                  <a:path w="33687" h="48960" extrusionOk="0">
                    <a:moveTo>
                      <a:pt x="51" y="1058"/>
                    </a:moveTo>
                    <a:cubicBezTo>
                      <a:pt x="2776" y="8739"/>
                      <a:pt x="5638" y="16397"/>
                      <a:pt x="9498" y="23609"/>
                    </a:cubicBezTo>
                    <a:cubicBezTo>
                      <a:pt x="12951" y="30159"/>
                      <a:pt x="17220" y="36345"/>
                      <a:pt x="22625" y="41491"/>
                    </a:cubicBezTo>
                    <a:cubicBezTo>
                      <a:pt x="25532" y="44321"/>
                      <a:pt x="28802" y="46819"/>
                      <a:pt x="32390" y="48840"/>
                    </a:cubicBezTo>
                    <a:cubicBezTo>
                      <a:pt x="33344" y="49395"/>
                      <a:pt x="34252" y="47891"/>
                      <a:pt x="33253" y="47337"/>
                    </a:cubicBezTo>
                    <a:cubicBezTo>
                      <a:pt x="27121" y="43844"/>
                      <a:pt x="21898" y="38893"/>
                      <a:pt x="17629" y="33266"/>
                    </a:cubicBezTo>
                    <a:cubicBezTo>
                      <a:pt x="12996" y="27161"/>
                      <a:pt x="9498" y="20303"/>
                      <a:pt x="6546" y="13258"/>
                    </a:cubicBezTo>
                    <a:cubicBezTo>
                      <a:pt x="4820" y="9093"/>
                      <a:pt x="3231" y="4851"/>
                      <a:pt x="1732" y="595"/>
                    </a:cubicBezTo>
                    <a:cubicBezTo>
                      <a:pt x="1368" y="-454"/>
                      <a:pt x="-312" y="0"/>
                      <a:pt x="51" y="1058"/>
                    </a:cubicBezTo>
                    <a:lnTo>
                      <a:pt x="51" y="10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14"/>
              <p:cNvSpPr/>
              <p:nvPr/>
            </p:nvSpPr>
            <p:spPr>
              <a:xfrm>
                <a:off x="5024825" y="1702315"/>
                <a:ext cx="123269" cy="27701"/>
              </a:xfrm>
              <a:custGeom>
                <a:avLst/>
                <a:gdLst/>
                <a:ahLst/>
                <a:cxnLst/>
                <a:rect l="l" t="t" r="r" b="b"/>
                <a:pathLst>
                  <a:path w="60426" h="13579" extrusionOk="0">
                    <a:moveTo>
                      <a:pt x="256" y="1471"/>
                    </a:moveTo>
                    <a:cubicBezTo>
                      <a:pt x="2618" y="3328"/>
                      <a:pt x="5434" y="4568"/>
                      <a:pt x="8250" y="5695"/>
                    </a:cubicBezTo>
                    <a:cubicBezTo>
                      <a:pt x="11747" y="7116"/>
                      <a:pt x="15381" y="8279"/>
                      <a:pt x="19014" y="9319"/>
                    </a:cubicBezTo>
                    <a:cubicBezTo>
                      <a:pt x="26191" y="11359"/>
                      <a:pt x="33458" y="13003"/>
                      <a:pt x="40907" y="13421"/>
                    </a:cubicBezTo>
                    <a:cubicBezTo>
                      <a:pt x="47130" y="13771"/>
                      <a:pt x="53352" y="13475"/>
                      <a:pt x="59575" y="13175"/>
                    </a:cubicBezTo>
                    <a:cubicBezTo>
                      <a:pt x="60710" y="13121"/>
                      <a:pt x="60710" y="11381"/>
                      <a:pt x="59575" y="11436"/>
                    </a:cubicBezTo>
                    <a:cubicBezTo>
                      <a:pt x="54079" y="11699"/>
                      <a:pt x="48628" y="11958"/>
                      <a:pt x="43133" y="11781"/>
                    </a:cubicBezTo>
                    <a:cubicBezTo>
                      <a:pt x="39045" y="11645"/>
                      <a:pt x="35275" y="11268"/>
                      <a:pt x="31323" y="10500"/>
                    </a:cubicBezTo>
                    <a:cubicBezTo>
                      <a:pt x="24192" y="9119"/>
                      <a:pt x="17107" y="7207"/>
                      <a:pt x="10294" y="4645"/>
                    </a:cubicBezTo>
                    <a:cubicBezTo>
                      <a:pt x="8613" y="4000"/>
                      <a:pt x="6887" y="3301"/>
                      <a:pt x="5252" y="2493"/>
                    </a:cubicBezTo>
                    <a:cubicBezTo>
                      <a:pt x="3980" y="1857"/>
                      <a:pt x="2527" y="1048"/>
                      <a:pt x="1482" y="244"/>
                    </a:cubicBezTo>
                    <a:cubicBezTo>
                      <a:pt x="1119" y="-47"/>
                      <a:pt x="619" y="-114"/>
                      <a:pt x="256" y="244"/>
                    </a:cubicBezTo>
                    <a:cubicBezTo>
                      <a:pt x="-62" y="544"/>
                      <a:pt x="-108" y="1189"/>
                      <a:pt x="256" y="1475"/>
                    </a:cubicBezTo>
                    <a:lnTo>
                      <a:pt x="256" y="147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2" name="Google Shape;762;p14"/>
              <p:cNvSpPr/>
              <p:nvPr/>
            </p:nvSpPr>
            <p:spPr>
              <a:xfrm>
                <a:off x="4999533" y="1885567"/>
                <a:ext cx="39152" cy="39046"/>
              </a:xfrm>
              <a:custGeom>
                <a:avLst/>
                <a:gdLst/>
                <a:ahLst/>
                <a:cxnLst/>
                <a:rect l="l" t="t" r="r" b="b"/>
                <a:pathLst>
                  <a:path w="19192" h="19140" extrusionOk="0">
                    <a:moveTo>
                      <a:pt x="15756" y="2044"/>
                    </a:moveTo>
                    <a:cubicBezTo>
                      <a:pt x="11578" y="-1417"/>
                      <a:pt x="4446" y="-341"/>
                      <a:pt x="1448" y="4205"/>
                    </a:cubicBezTo>
                    <a:cubicBezTo>
                      <a:pt x="-1549" y="8752"/>
                      <a:pt x="313" y="15715"/>
                      <a:pt x="5128" y="18190"/>
                    </a:cubicBezTo>
                    <a:cubicBezTo>
                      <a:pt x="9988" y="20666"/>
                      <a:pt x="16710" y="18081"/>
                      <a:pt x="18663" y="12999"/>
                    </a:cubicBezTo>
                    <a:cubicBezTo>
                      <a:pt x="20071" y="9234"/>
                      <a:pt x="18618" y="4333"/>
                      <a:pt x="14938"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3" name="Google Shape;763;p14"/>
              <p:cNvSpPr/>
              <p:nvPr/>
            </p:nvSpPr>
            <p:spPr>
              <a:xfrm>
                <a:off x="5083299" y="1820429"/>
                <a:ext cx="39148" cy="39046"/>
              </a:xfrm>
              <a:custGeom>
                <a:avLst/>
                <a:gdLst/>
                <a:ahLst/>
                <a:cxnLst/>
                <a:rect l="l" t="t" r="r" b="b"/>
                <a:pathLst>
                  <a:path w="19190" h="19140" extrusionOk="0">
                    <a:moveTo>
                      <a:pt x="15754" y="2044"/>
                    </a:moveTo>
                    <a:cubicBezTo>
                      <a:pt x="11576" y="-1417"/>
                      <a:pt x="4445" y="-341"/>
                      <a:pt x="1447" y="4205"/>
                    </a:cubicBezTo>
                    <a:cubicBezTo>
                      <a:pt x="-1551" y="8752"/>
                      <a:pt x="311" y="15715"/>
                      <a:pt x="5171" y="18190"/>
                    </a:cubicBezTo>
                    <a:cubicBezTo>
                      <a:pt x="9986" y="20666"/>
                      <a:pt x="16708" y="18081"/>
                      <a:pt x="18661" y="12999"/>
                    </a:cubicBezTo>
                    <a:cubicBezTo>
                      <a:pt x="20069" y="9234"/>
                      <a:pt x="18616" y="4333"/>
                      <a:pt x="14937"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4" name="Google Shape;764;p14"/>
              <p:cNvSpPr/>
              <p:nvPr/>
            </p:nvSpPr>
            <p:spPr>
              <a:xfrm>
                <a:off x="5135684" y="1704100"/>
                <a:ext cx="39113" cy="39046"/>
              </a:xfrm>
              <a:custGeom>
                <a:avLst/>
                <a:gdLst/>
                <a:ahLst/>
                <a:cxnLst/>
                <a:rect l="l" t="t" r="r" b="b"/>
                <a:pathLst>
                  <a:path w="19173" h="19140" extrusionOk="0">
                    <a:moveTo>
                      <a:pt x="15756" y="2044"/>
                    </a:moveTo>
                    <a:cubicBezTo>
                      <a:pt x="11532" y="-1417"/>
                      <a:pt x="4401" y="-341"/>
                      <a:pt x="1449" y="4205"/>
                    </a:cubicBezTo>
                    <a:cubicBezTo>
                      <a:pt x="-1549" y="8752"/>
                      <a:pt x="313" y="15715"/>
                      <a:pt x="5128" y="18190"/>
                    </a:cubicBezTo>
                    <a:cubicBezTo>
                      <a:pt x="9988" y="20666"/>
                      <a:pt x="16710" y="18082"/>
                      <a:pt x="18617" y="12999"/>
                    </a:cubicBezTo>
                    <a:cubicBezTo>
                      <a:pt x="20071" y="9234"/>
                      <a:pt x="18617" y="4333"/>
                      <a:pt x="14939"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5" name="Google Shape;765;p14"/>
              <p:cNvSpPr/>
              <p:nvPr/>
            </p:nvSpPr>
            <p:spPr>
              <a:xfrm>
                <a:off x="4960744" y="1668219"/>
                <a:ext cx="91845" cy="78038"/>
              </a:xfrm>
              <a:custGeom>
                <a:avLst/>
                <a:gdLst/>
                <a:ahLst/>
                <a:cxnLst/>
                <a:rect l="l" t="t" r="r" b="b"/>
                <a:pathLst>
                  <a:path w="45022" h="38254" extrusionOk="0">
                    <a:moveTo>
                      <a:pt x="39607" y="1949"/>
                    </a:moveTo>
                    <a:cubicBezTo>
                      <a:pt x="40969" y="899"/>
                      <a:pt x="43104" y="1640"/>
                      <a:pt x="44058" y="3048"/>
                    </a:cubicBezTo>
                    <a:cubicBezTo>
                      <a:pt x="45011" y="4456"/>
                      <a:pt x="45057" y="6268"/>
                      <a:pt x="45011" y="7967"/>
                    </a:cubicBezTo>
                    <a:cubicBezTo>
                      <a:pt x="44830" y="14030"/>
                      <a:pt x="43331" y="20112"/>
                      <a:pt x="40197" y="25304"/>
                    </a:cubicBezTo>
                    <a:cubicBezTo>
                      <a:pt x="37063" y="30495"/>
                      <a:pt x="32203" y="34747"/>
                      <a:pt x="26480" y="36677"/>
                    </a:cubicBezTo>
                    <a:cubicBezTo>
                      <a:pt x="23300" y="37735"/>
                      <a:pt x="19985" y="38094"/>
                      <a:pt x="16669" y="38221"/>
                    </a:cubicBezTo>
                    <a:cubicBezTo>
                      <a:pt x="10538" y="38462"/>
                      <a:pt x="3588" y="37508"/>
                      <a:pt x="0" y="32525"/>
                    </a:cubicBezTo>
                    <a:cubicBezTo>
                      <a:pt x="5905" y="19431"/>
                      <a:pt x="17941" y="6218"/>
                      <a:pt x="30977" y="155"/>
                    </a:cubicBezTo>
                    <a:cubicBezTo>
                      <a:pt x="32157" y="-404"/>
                      <a:pt x="39834" y="636"/>
                      <a:pt x="39607" y="19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14"/>
              <p:cNvSpPr/>
              <p:nvPr/>
            </p:nvSpPr>
            <p:spPr>
              <a:xfrm>
                <a:off x="4127776" y="1213150"/>
                <a:ext cx="890338" cy="637335"/>
              </a:xfrm>
              <a:custGeom>
                <a:avLst/>
                <a:gdLst/>
                <a:ahLst/>
                <a:cxnLst/>
                <a:rect l="l" t="t" r="r" b="b"/>
                <a:pathLst>
                  <a:path w="436440" h="312419" extrusionOk="0">
                    <a:moveTo>
                      <a:pt x="1498" y="284754"/>
                    </a:moveTo>
                    <a:cubicBezTo>
                      <a:pt x="31980" y="297554"/>
                      <a:pt x="63706" y="308277"/>
                      <a:pt x="96772" y="311498"/>
                    </a:cubicBezTo>
                    <a:cubicBezTo>
                      <a:pt x="126114" y="314350"/>
                      <a:pt x="156454" y="310757"/>
                      <a:pt x="183297" y="298240"/>
                    </a:cubicBezTo>
                    <a:cubicBezTo>
                      <a:pt x="208778" y="286362"/>
                      <a:pt x="229672" y="266068"/>
                      <a:pt x="240618" y="240002"/>
                    </a:cubicBezTo>
                    <a:cubicBezTo>
                      <a:pt x="245796" y="227629"/>
                      <a:pt x="248612" y="214189"/>
                      <a:pt x="248248" y="200750"/>
                    </a:cubicBezTo>
                    <a:cubicBezTo>
                      <a:pt x="247840" y="187341"/>
                      <a:pt x="244524" y="173116"/>
                      <a:pt x="236167" y="162351"/>
                    </a:cubicBezTo>
                    <a:cubicBezTo>
                      <a:pt x="228400" y="152359"/>
                      <a:pt x="215773" y="146613"/>
                      <a:pt x="203192" y="150024"/>
                    </a:cubicBezTo>
                    <a:cubicBezTo>
                      <a:pt x="197469" y="151577"/>
                      <a:pt x="192427" y="155157"/>
                      <a:pt x="189429" y="160298"/>
                    </a:cubicBezTo>
                    <a:cubicBezTo>
                      <a:pt x="186295" y="165572"/>
                      <a:pt x="185750" y="171789"/>
                      <a:pt x="186886" y="177717"/>
                    </a:cubicBezTo>
                    <a:cubicBezTo>
                      <a:pt x="189384" y="190930"/>
                      <a:pt x="198922" y="201499"/>
                      <a:pt x="209369" y="209230"/>
                    </a:cubicBezTo>
                    <a:cubicBezTo>
                      <a:pt x="220996" y="217791"/>
                      <a:pt x="234622" y="223573"/>
                      <a:pt x="248657" y="226607"/>
                    </a:cubicBezTo>
                    <a:cubicBezTo>
                      <a:pt x="278317" y="233011"/>
                      <a:pt x="309021" y="226930"/>
                      <a:pt x="335909" y="213572"/>
                    </a:cubicBezTo>
                    <a:cubicBezTo>
                      <a:pt x="360164" y="201535"/>
                      <a:pt x="381239" y="183880"/>
                      <a:pt x="397727" y="162483"/>
                    </a:cubicBezTo>
                    <a:cubicBezTo>
                      <a:pt x="413306" y="142330"/>
                      <a:pt x="424797" y="118988"/>
                      <a:pt x="431065" y="94312"/>
                    </a:cubicBezTo>
                    <a:cubicBezTo>
                      <a:pt x="437287" y="69921"/>
                      <a:pt x="438332" y="44168"/>
                      <a:pt x="433018" y="19509"/>
                    </a:cubicBezTo>
                    <a:cubicBezTo>
                      <a:pt x="431701" y="13418"/>
                      <a:pt x="430020" y="7428"/>
                      <a:pt x="427931" y="1554"/>
                    </a:cubicBezTo>
                    <a:cubicBezTo>
                      <a:pt x="426977" y="-1184"/>
                      <a:pt x="422571" y="-3"/>
                      <a:pt x="423525" y="2763"/>
                    </a:cubicBezTo>
                    <a:cubicBezTo>
                      <a:pt x="431565" y="25446"/>
                      <a:pt x="433654" y="49841"/>
                      <a:pt x="430474" y="73646"/>
                    </a:cubicBezTo>
                    <a:cubicBezTo>
                      <a:pt x="427295" y="97623"/>
                      <a:pt x="418847" y="120851"/>
                      <a:pt x="406493" y="141603"/>
                    </a:cubicBezTo>
                    <a:cubicBezTo>
                      <a:pt x="394047" y="162451"/>
                      <a:pt x="377469" y="180996"/>
                      <a:pt x="357711" y="195149"/>
                    </a:cubicBezTo>
                    <a:cubicBezTo>
                      <a:pt x="334229" y="211982"/>
                      <a:pt x="306069" y="223741"/>
                      <a:pt x="276909" y="224641"/>
                    </a:cubicBezTo>
                    <a:cubicBezTo>
                      <a:pt x="263147" y="225063"/>
                      <a:pt x="249339" y="223010"/>
                      <a:pt x="236394" y="218386"/>
                    </a:cubicBezTo>
                    <a:cubicBezTo>
                      <a:pt x="223858" y="213930"/>
                      <a:pt x="211367" y="206872"/>
                      <a:pt x="202283" y="197052"/>
                    </a:cubicBezTo>
                    <a:cubicBezTo>
                      <a:pt x="194743" y="188917"/>
                      <a:pt x="187385" y="175564"/>
                      <a:pt x="192427" y="164363"/>
                    </a:cubicBezTo>
                    <a:cubicBezTo>
                      <a:pt x="197287" y="153422"/>
                      <a:pt x="211367" y="151251"/>
                      <a:pt x="221450" y="155915"/>
                    </a:cubicBezTo>
                    <a:cubicBezTo>
                      <a:pt x="233532" y="161511"/>
                      <a:pt x="239618" y="175037"/>
                      <a:pt x="242162" y="187369"/>
                    </a:cubicBezTo>
                    <a:cubicBezTo>
                      <a:pt x="244751" y="199927"/>
                      <a:pt x="244024" y="213031"/>
                      <a:pt x="240800" y="225399"/>
                    </a:cubicBezTo>
                    <a:cubicBezTo>
                      <a:pt x="234078" y="250994"/>
                      <a:pt x="216999" y="272945"/>
                      <a:pt x="194652" y="286907"/>
                    </a:cubicBezTo>
                    <a:cubicBezTo>
                      <a:pt x="170943" y="301746"/>
                      <a:pt x="142601" y="307996"/>
                      <a:pt x="114849" y="307882"/>
                    </a:cubicBezTo>
                    <a:cubicBezTo>
                      <a:pt x="83632" y="307755"/>
                      <a:pt x="53014" y="299638"/>
                      <a:pt x="23945" y="288810"/>
                    </a:cubicBezTo>
                    <a:cubicBezTo>
                      <a:pt x="16805" y="286149"/>
                      <a:pt x="9733" y="283310"/>
                      <a:pt x="2707" y="280362"/>
                    </a:cubicBezTo>
                    <a:cubicBezTo>
                      <a:pt x="13" y="279231"/>
                      <a:pt x="-1158" y="283623"/>
                      <a:pt x="1498" y="284741"/>
                    </a:cubicBezTo>
                    <a:lnTo>
                      <a:pt x="1498" y="284741"/>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14"/>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4"/>
              <p:cNvSpPr/>
              <p:nvPr/>
            </p:nvSpPr>
            <p:spPr>
              <a:xfrm>
                <a:off x="4606846" y="1436466"/>
                <a:ext cx="175546" cy="114681"/>
              </a:xfrm>
              <a:custGeom>
                <a:avLst/>
                <a:gdLst/>
                <a:ahLst/>
                <a:cxnLst/>
                <a:rect l="l" t="t" r="r" b="b"/>
                <a:pathLst>
                  <a:path w="86052" h="56216" extrusionOk="0">
                    <a:moveTo>
                      <a:pt x="75288" y="2118"/>
                    </a:moveTo>
                    <a:cubicBezTo>
                      <a:pt x="80239" y="3272"/>
                      <a:pt x="86098" y="6061"/>
                      <a:pt x="86053" y="11134"/>
                    </a:cubicBezTo>
                    <a:cubicBezTo>
                      <a:pt x="86053" y="13841"/>
                      <a:pt x="84236" y="16172"/>
                      <a:pt x="82510" y="18251"/>
                    </a:cubicBezTo>
                    <a:cubicBezTo>
                      <a:pt x="71745" y="31165"/>
                      <a:pt x="60073" y="44000"/>
                      <a:pt x="44857" y="51072"/>
                    </a:cubicBezTo>
                    <a:cubicBezTo>
                      <a:pt x="25598" y="60002"/>
                      <a:pt x="-7376" y="59766"/>
                      <a:pt x="1480" y="30220"/>
                    </a:cubicBezTo>
                    <a:cubicBezTo>
                      <a:pt x="10201" y="1187"/>
                      <a:pt x="50761" y="-3614"/>
                      <a:pt x="75288" y="2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4"/>
              <p:cNvSpPr/>
              <p:nvPr/>
            </p:nvSpPr>
            <p:spPr>
              <a:xfrm>
                <a:off x="5009797" y="1424363"/>
                <a:ext cx="46761" cy="121339"/>
              </a:xfrm>
              <a:custGeom>
                <a:avLst/>
                <a:gdLst/>
                <a:ahLst/>
                <a:cxnLst/>
                <a:rect l="l" t="t" r="r" b="b"/>
                <a:pathLst>
                  <a:path w="22922" h="59480" extrusionOk="0">
                    <a:moveTo>
                      <a:pt x="954" y="1644"/>
                    </a:moveTo>
                    <a:cubicBezTo>
                      <a:pt x="9220" y="6799"/>
                      <a:pt x="15579" y="14912"/>
                      <a:pt x="18758" y="24109"/>
                    </a:cubicBezTo>
                    <a:cubicBezTo>
                      <a:pt x="20394" y="28747"/>
                      <a:pt x="21256" y="33670"/>
                      <a:pt x="21166" y="38589"/>
                    </a:cubicBezTo>
                    <a:cubicBezTo>
                      <a:pt x="21029" y="43681"/>
                      <a:pt x="19712" y="48927"/>
                      <a:pt x="15806" y="52470"/>
                    </a:cubicBezTo>
                    <a:cubicBezTo>
                      <a:pt x="11945" y="56013"/>
                      <a:pt x="6132" y="57434"/>
                      <a:pt x="817" y="57738"/>
                    </a:cubicBezTo>
                    <a:cubicBezTo>
                      <a:pt x="-272" y="57802"/>
                      <a:pt x="-272" y="59546"/>
                      <a:pt x="817" y="59478"/>
                    </a:cubicBezTo>
                    <a:cubicBezTo>
                      <a:pt x="5859" y="59188"/>
                      <a:pt x="11128" y="58065"/>
                      <a:pt x="15307" y="55090"/>
                    </a:cubicBezTo>
                    <a:cubicBezTo>
                      <a:pt x="17487" y="53555"/>
                      <a:pt x="19258" y="51566"/>
                      <a:pt x="20484" y="49208"/>
                    </a:cubicBezTo>
                    <a:cubicBezTo>
                      <a:pt x="21756" y="46769"/>
                      <a:pt x="22438" y="44094"/>
                      <a:pt x="22710" y="41373"/>
                    </a:cubicBezTo>
                    <a:cubicBezTo>
                      <a:pt x="23300" y="36178"/>
                      <a:pt x="22619" y="30782"/>
                      <a:pt x="21166" y="25781"/>
                    </a:cubicBezTo>
                    <a:cubicBezTo>
                      <a:pt x="19667" y="20780"/>
                      <a:pt x="17396" y="16147"/>
                      <a:pt x="14398" y="11973"/>
                    </a:cubicBezTo>
                    <a:cubicBezTo>
                      <a:pt x="10992" y="7263"/>
                      <a:pt x="6768" y="3207"/>
                      <a:pt x="1817" y="136"/>
                    </a:cubicBezTo>
                    <a:cubicBezTo>
                      <a:pt x="863" y="-458"/>
                      <a:pt x="0" y="1050"/>
                      <a:pt x="954" y="1640"/>
                    </a:cubicBezTo>
                    <a:lnTo>
                      <a:pt x="954" y="164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4"/>
              <p:cNvSpPr/>
              <p:nvPr/>
            </p:nvSpPr>
            <p:spPr>
              <a:xfrm>
                <a:off x="4403166" y="1550727"/>
                <a:ext cx="91655" cy="79976"/>
              </a:xfrm>
              <a:custGeom>
                <a:avLst/>
                <a:gdLst/>
                <a:ahLst/>
                <a:cxnLst/>
                <a:rect l="l" t="t" r="r" b="b"/>
                <a:pathLst>
                  <a:path w="44929" h="39204" extrusionOk="0">
                    <a:moveTo>
                      <a:pt x="44112" y="40"/>
                    </a:moveTo>
                    <a:cubicBezTo>
                      <a:pt x="37299" y="-292"/>
                      <a:pt x="30168" y="1434"/>
                      <a:pt x="25035" y="6058"/>
                    </a:cubicBezTo>
                    <a:cubicBezTo>
                      <a:pt x="20357" y="10282"/>
                      <a:pt x="17904" y="17258"/>
                      <a:pt x="19676" y="23427"/>
                    </a:cubicBezTo>
                    <a:cubicBezTo>
                      <a:pt x="20084" y="24957"/>
                      <a:pt x="20811" y="26497"/>
                      <a:pt x="21856" y="27714"/>
                    </a:cubicBezTo>
                    <a:cubicBezTo>
                      <a:pt x="22855" y="28932"/>
                      <a:pt x="24626" y="30003"/>
                      <a:pt x="26307" y="29390"/>
                    </a:cubicBezTo>
                    <a:cubicBezTo>
                      <a:pt x="27761" y="28859"/>
                      <a:pt x="28533" y="27319"/>
                      <a:pt x="28442" y="25820"/>
                    </a:cubicBezTo>
                    <a:cubicBezTo>
                      <a:pt x="28306" y="24072"/>
                      <a:pt x="27170" y="22727"/>
                      <a:pt x="25808" y="21737"/>
                    </a:cubicBezTo>
                    <a:cubicBezTo>
                      <a:pt x="23082" y="19752"/>
                      <a:pt x="19585" y="18712"/>
                      <a:pt x="16269" y="18535"/>
                    </a:cubicBezTo>
                    <a:cubicBezTo>
                      <a:pt x="12908" y="18358"/>
                      <a:pt x="9456" y="19116"/>
                      <a:pt x="6640" y="20915"/>
                    </a:cubicBezTo>
                    <a:cubicBezTo>
                      <a:pt x="1553" y="24135"/>
                      <a:pt x="-1263" y="30885"/>
                      <a:pt x="554" y="36716"/>
                    </a:cubicBezTo>
                    <a:cubicBezTo>
                      <a:pt x="781" y="37425"/>
                      <a:pt x="1054" y="38111"/>
                      <a:pt x="1417" y="38770"/>
                    </a:cubicBezTo>
                    <a:cubicBezTo>
                      <a:pt x="1916" y="39760"/>
                      <a:pt x="3415" y="38883"/>
                      <a:pt x="2916" y="37888"/>
                    </a:cubicBezTo>
                    <a:cubicBezTo>
                      <a:pt x="463" y="33274"/>
                      <a:pt x="2052" y="27355"/>
                      <a:pt x="5686" y="23844"/>
                    </a:cubicBezTo>
                    <a:cubicBezTo>
                      <a:pt x="9956" y="19743"/>
                      <a:pt x="16724" y="19375"/>
                      <a:pt x="21992" y="21614"/>
                    </a:cubicBezTo>
                    <a:cubicBezTo>
                      <a:pt x="23309" y="22173"/>
                      <a:pt x="24672" y="22891"/>
                      <a:pt x="25717" y="23922"/>
                    </a:cubicBezTo>
                    <a:cubicBezTo>
                      <a:pt x="26534" y="24757"/>
                      <a:pt x="27079" y="26070"/>
                      <a:pt x="26398" y="27169"/>
                    </a:cubicBezTo>
                    <a:cubicBezTo>
                      <a:pt x="25626" y="28423"/>
                      <a:pt x="24127" y="27614"/>
                      <a:pt x="23355" y="26819"/>
                    </a:cubicBezTo>
                    <a:cubicBezTo>
                      <a:pt x="22401" y="25843"/>
                      <a:pt x="21810" y="24494"/>
                      <a:pt x="21402" y="23199"/>
                    </a:cubicBezTo>
                    <a:cubicBezTo>
                      <a:pt x="19812" y="17954"/>
                      <a:pt x="21674" y="11940"/>
                      <a:pt x="25444" y="8084"/>
                    </a:cubicBezTo>
                    <a:cubicBezTo>
                      <a:pt x="29714" y="3742"/>
                      <a:pt x="35890" y="1866"/>
                      <a:pt x="41841" y="1752"/>
                    </a:cubicBezTo>
                    <a:cubicBezTo>
                      <a:pt x="42613" y="1738"/>
                      <a:pt x="43340" y="1752"/>
                      <a:pt x="44112" y="1788"/>
                    </a:cubicBezTo>
                    <a:cubicBezTo>
                      <a:pt x="45202" y="1843"/>
                      <a:pt x="45202" y="103"/>
                      <a:pt x="44112" y="49"/>
                    </a:cubicBezTo>
                    <a:lnTo>
                      <a:pt x="44112" y="4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4"/>
              <p:cNvSpPr/>
              <p:nvPr/>
            </p:nvSpPr>
            <p:spPr>
              <a:xfrm>
                <a:off x="4266033" y="1763419"/>
                <a:ext cx="82932" cy="61449"/>
              </a:xfrm>
              <a:custGeom>
                <a:avLst/>
                <a:gdLst/>
                <a:ahLst/>
                <a:cxnLst/>
                <a:rect l="l" t="t" r="r" b="b"/>
                <a:pathLst>
                  <a:path w="40653" h="30122" extrusionOk="0">
                    <a:moveTo>
                      <a:pt x="1691" y="29491"/>
                    </a:moveTo>
                    <a:cubicBezTo>
                      <a:pt x="2767" y="22473"/>
                      <a:pt x="5987" y="15855"/>
                      <a:pt x="10843" y="10673"/>
                    </a:cubicBezTo>
                    <a:cubicBezTo>
                      <a:pt x="13355" y="7989"/>
                      <a:pt x="16289" y="5663"/>
                      <a:pt x="19568" y="3987"/>
                    </a:cubicBezTo>
                    <a:cubicBezTo>
                      <a:pt x="22839" y="2306"/>
                      <a:pt x="26699" y="1271"/>
                      <a:pt x="30378" y="1920"/>
                    </a:cubicBezTo>
                    <a:cubicBezTo>
                      <a:pt x="34012" y="2556"/>
                      <a:pt x="37418" y="4609"/>
                      <a:pt x="39054" y="7979"/>
                    </a:cubicBezTo>
                    <a:cubicBezTo>
                      <a:pt x="39553" y="8988"/>
                      <a:pt x="41052" y="8107"/>
                      <a:pt x="40553" y="7098"/>
                    </a:cubicBezTo>
                    <a:cubicBezTo>
                      <a:pt x="38963" y="3865"/>
                      <a:pt x="35874" y="1630"/>
                      <a:pt x="32468" y="617"/>
                    </a:cubicBezTo>
                    <a:cubicBezTo>
                      <a:pt x="28652" y="-514"/>
                      <a:pt x="24565" y="-5"/>
                      <a:pt x="20931" y="1457"/>
                    </a:cubicBezTo>
                    <a:cubicBezTo>
                      <a:pt x="13741" y="4346"/>
                      <a:pt x="7804" y="10287"/>
                      <a:pt x="4112" y="17023"/>
                    </a:cubicBezTo>
                    <a:cubicBezTo>
                      <a:pt x="2068" y="20747"/>
                      <a:pt x="660" y="24821"/>
                      <a:pt x="15" y="29023"/>
                    </a:cubicBezTo>
                    <a:cubicBezTo>
                      <a:pt x="-58" y="29491"/>
                      <a:pt x="133" y="29954"/>
                      <a:pt x="624" y="30095"/>
                    </a:cubicBezTo>
                    <a:cubicBezTo>
                      <a:pt x="1037" y="30213"/>
                      <a:pt x="1623" y="29949"/>
                      <a:pt x="1696" y="29486"/>
                    </a:cubicBezTo>
                    <a:lnTo>
                      <a:pt x="1696" y="29486"/>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4"/>
              <p:cNvSpPr/>
              <p:nvPr/>
            </p:nvSpPr>
            <p:spPr>
              <a:xfrm>
                <a:off x="4581573" y="1775425"/>
                <a:ext cx="64739" cy="42658"/>
              </a:xfrm>
              <a:custGeom>
                <a:avLst/>
                <a:gdLst/>
                <a:ahLst/>
                <a:cxnLst/>
                <a:rect l="l" t="t" r="r" b="b"/>
                <a:pathLst>
                  <a:path w="31735" h="20911" extrusionOk="0">
                    <a:moveTo>
                      <a:pt x="75" y="1083"/>
                    </a:moveTo>
                    <a:cubicBezTo>
                      <a:pt x="1529" y="6783"/>
                      <a:pt x="4844" y="11993"/>
                      <a:pt x="9386" y="15717"/>
                    </a:cubicBezTo>
                    <a:cubicBezTo>
                      <a:pt x="13973" y="19442"/>
                      <a:pt x="21059" y="22789"/>
                      <a:pt x="26873" y="19692"/>
                    </a:cubicBezTo>
                    <a:cubicBezTo>
                      <a:pt x="29689" y="18207"/>
                      <a:pt x="31824" y="15318"/>
                      <a:pt x="31733" y="12066"/>
                    </a:cubicBezTo>
                    <a:cubicBezTo>
                      <a:pt x="31733" y="10948"/>
                      <a:pt x="29961" y="10944"/>
                      <a:pt x="30007" y="12066"/>
                    </a:cubicBezTo>
                    <a:cubicBezTo>
                      <a:pt x="30052" y="14577"/>
                      <a:pt x="28463" y="16753"/>
                      <a:pt x="26374" y="17988"/>
                    </a:cubicBezTo>
                    <a:cubicBezTo>
                      <a:pt x="23921" y="19433"/>
                      <a:pt x="20923" y="19387"/>
                      <a:pt x="18243" y="18624"/>
                    </a:cubicBezTo>
                    <a:cubicBezTo>
                      <a:pt x="13020" y="17126"/>
                      <a:pt x="8387" y="13215"/>
                      <a:pt x="5389" y="8732"/>
                    </a:cubicBezTo>
                    <a:cubicBezTo>
                      <a:pt x="3709" y="6247"/>
                      <a:pt x="2482" y="3518"/>
                      <a:pt x="1710" y="620"/>
                    </a:cubicBezTo>
                    <a:cubicBezTo>
                      <a:pt x="1438" y="-466"/>
                      <a:pt x="-243" y="-7"/>
                      <a:pt x="30" y="1083"/>
                    </a:cubicBezTo>
                    <a:lnTo>
                      <a:pt x="30" y="108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4"/>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14"/>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14"/>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14"/>
              <p:cNvSpPr/>
              <p:nvPr/>
            </p:nvSpPr>
            <p:spPr>
              <a:xfrm>
                <a:off x="4335521" y="1824726"/>
                <a:ext cx="6812" cy="34745"/>
              </a:xfrm>
              <a:custGeom>
                <a:avLst/>
                <a:gdLst/>
                <a:ahLst/>
                <a:cxnLst/>
                <a:rect l="l" t="t" r="r" b="b"/>
                <a:pathLst>
                  <a:path w="3339" h="17032" extrusionOk="0">
                    <a:moveTo>
                      <a:pt x="366" y="1056"/>
                    </a:moveTo>
                    <a:cubicBezTo>
                      <a:pt x="2092" y="5880"/>
                      <a:pt x="1956" y="11181"/>
                      <a:pt x="48" y="15927"/>
                    </a:cubicBezTo>
                    <a:cubicBezTo>
                      <a:pt x="-133" y="16368"/>
                      <a:pt x="230" y="16881"/>
                      <a:pt x="639" y="16999"/>
                    </a:cubicBezTo>
                    <a:cubicBezTo>
                      <a:pt x="1138" y="17140"/>
                      <a:pt x="1547" y="16826"/>
                      <a:pt x="1729" y="16390"/>
                    </a:cubicBezTo>
                    <a:cubicBezTo>
                      <a:pt x="3772" y="11394"/>
                      <a:pt x="3863" y="5667"/>
                      <a:pt x="2047" y="593"/>
                    </a:cubicBezTo>
                    <a:cubicBezTo>
                      <a:pt x="1638" y="-452"/>
                      <a:pt x="-43" y="-2"/>
                      <a:pt x="366" y="1056"/>
                    </a:cubicBezTo>
                    <a:lnTo>
                      <a:pt x="366" y="10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4"/>
              <p:cNvSpPr/>
              <p:nvPr/>
            </p:nvSpPr>
            <p:spPr>
              <a:xfrm>
                <a:off x="4360555" y="1834646"/>
                <a:ext cx="8774" cy="28238"/>
              </a:xfrm>
              <a:custGeom>
                <a:avLst/>
                <a:gdLst/>
                <a:ahLst/>
                <a:cxnLst/>
                <a:rect l="l" t="t" r="r" b="b"/>
                <a:pathLst>
                  <a:path w="4301" h="13842" extrusionOk="0">
                    <a:moveTo>
                      <a:pt x="2388" y="1098"/>
                    </a:moveTo>
                    <a:cubicBezTo>
                      <a:pt x="2979" y="5037"/>
                      <a:pt x="2161" y="9124"/>
                      <a:pt x="117" y="12544"/>
                    </a:cubicBezTo>
                    <a:cubicBezTo>
                      <a:pt x="-428" y="13512"/>
                      <a:pt x="1072" y="14389"/>
                      <a:pt x="1616" y="13426"/>
                    </a:cubicBezTo>
                    <a:cubicBezTo>
                      <a:pt x="3933" y="9579"/>
                      <a:pt x="4750" y="5050"/>
                      <a:pt x="4069" y="635"/>
                    </a:cubicBezTo>
                    <a:cubicBezTo>
                      <a:pt x="3978" y="172"/>
                      <a:pt x="3433" y="-87"/>
                      <a:pt x="2979" y="27"/>
                    </a:cubicBezTo>
                    <a:cubicBezTo>
                      <a:pt x="2479" y="167"/>
                      <a:pt x="2298" y="631"/>
                      <a:pt x="2388" y="1098"/>
                    </a:cubicBezTo>
                    <a:lnTo>
                      <a:pt x="2388" y="1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14"/>
              <p:cNvSpPr/>
              <p:nvPr/>
            </p:nvSpPr>
            <p:spPr>
              <a:xfrm>
                <a:off x="4587542" y="1702201"/>
                <a:ext cx="33130" cy="35010"/>
              </a:xfrm>
              <a:custGeom>
                <a:avLst/>
                <a:gdLst/>
                <a:ahLst/>
                <a:cxnLst/>
                <a:rect l="l" t="t" r="r" b="b"/>
                <a:pathLst>
                  <a:path w="16240" h="17162" extrusionOk="0">
                    <a:moveTo>
                      <a:pt x="7" y="1100"/>
                    </a:moveTo>
                    <a:cubicBezTo>
                      <a:pt x="1006" y="7091"/>
                      <a:pt x="5003" y="12455"/>
                      <a:pt x="10317" y="15321"/>
                    </a:cubicBezTo>
                    <a:cubicBezTo>
                      <a:pt x="11816" y="16139"/>
                      <a:pt x="13451" y="16761"/>
                      <a:pt x="15132" y="17138"/>
                    </a:cubicBezTo>
                    <a:cubicBezTo>
                      <a:pt x="16222" y="17383"/>
                      <a:pt x="16721" y="15703"/>
                      <a:pt x="15631" y="15458"/>
                    </a:cubicBezTo>
                    <a:cubicBezTo>
                      <a:pt x="10090" y="14217"/>
                      <a:pt x="5412" y="10271"/>
                      <a:pt x="3050" y="5156"/>
                    </a:cubicBezTo>
                    <a:cubicBezTo>
                      <a:pt x="2414" y="3726"/>
                      <a:pt x="1960" y="2195"/>
                      <a:pt x="1687" y="637"/>
                    </a:cubicBezTo>
                    <a:cubicBezTo>
                      <a:pt x="1642" y="174"/>
                      <a:pt x="1051" y="-90"/>
                      <a:pt x="643" y="28"/>
                    </a:cubicBezTo>
                    <a:cubicBezTo>
                      <a:pt x="143" y="165"/>
                      <a:pt x="-39" y="632"/>
                      <a:pt x="7" y="1100"/>
                    </a:cubicBezTo>
                    <a:lnTo>
                      <a:pt x="7" y="11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14"/>
              <p:cNvSpPr/>
              <p:nvPr/>
            </p:nvSpPr>
            <p:spPr>
              <a:xfrm>
                <a:off x="4621027" y="1451197"/>
                <a:ext cx="142916" cy="88732"/>
              </a:xfrm>
              <a:custGeom>
                <a:avLst/>
                <a:gdLst/>
                <a:ahLst/>
                <a:cxnLst/>
                <a:rect l="l" t="t" r="r" b="b"/>
                <a:pathLst>
                  <a:path w="70057" h="43496" extrusionOk="0">
                    <a:moveTo>
                      <a:pt x="1653" y="43103"/>
                    </a:moveTo>
                    <a:cubicBezTo>
                      <a:pt x="7103" y="34782"/>
                      <a:pt x="14416" y="27814"/>
                      <a:pt x="22592" y="22164"/>
                    </a:cubicBezTo>
                    <a:cubicBezTo>
                      <a:pt x="31449" y="16010"/>
                      <a:pt x="41305" y="11399"/>
                      <a:pt x="51433" y="7652"/>
                    </a:cubicBezTo>
                    <a:cubicBezTo>
                      <a:pt x="57338" y="5449"/>
                      <a:pt x="63379" y="3528"/>
                      <a:pt x="69465" y="1720"/>
                    </a:cubicBezTo>
                    <a:cubicBezTo>
                      <a:pt x="70510" y="1402"/>
                      <a:pt x="70056" y="-278"/>
                      <a:pt x="69011" y="40"/>
                    </a:cubicBezTo>
                    <a:cubicBezTo>
                      <a:pt x="58065" y="3301"/>
                      <a:pt x="47164" y="6944"/>
                      <a:pt x="36853" y="11908"/>
                    </a:cubicBezTo>
                    <a:cubicBezTo>
                      <a:pt x="27497" y="16419"/>
                      <a:pt x="18640" y="22087"/>
                      <a:pt x="11055" y="29245"/>
                    </a:cubicBezTo>
                    <a:cubicBezTo>
                      <a:pt x="6967" y="33142"/>
                      <a:pt x="3242" y="37480"/>
                      <a:pt x="154" y="42217"/>
                    </a:cubicBezTo>
                    <a:cubicBezTo>
                      <a:pt x="-482" y="43157"/>
                      <a:pt x="1017" y="44030"/>
                      <a:pt x="1653" y="43098"/>
                    </a:cubicBezTo>
                    <a:lnTo>
                      <a:pt x="1653" y="43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14"/>
              <p:cNvSpPr/>
              <p:nvPr/>
            </p:nvSpPr>
            <p:spPr>
              <a:xfrm>
                <a:off x="4657931" y="1449536"/>
                <a:ext cx="43328" cy="49670"/>
              </a:xfrm>
              <a:custGeom>
                <a:avLst/>
                <a:gdLst/>
                <a:ahLst/>
                <a:cxnLst/>
                <a:rect l="l" t="t" r="r" b="b"/>
                <a:pathLst>
                  <a:path w="21239" h="24348" extrusionOk="0">
                    <a:moveTo>
                      <a:pt x="1710" y="23733"/>
                    </a:moveTo>
                    <a:cubicBezTo>
                      <a:pt x="3800" y="16166"/>
                      <a:pt x="8569" y="9394"/>
                      <a:pt x="14973" y="4888"/>
                    </a:cubicBezTo>
                    <a:cubicBezTo>
                      <a:pt x="16835" y="3603"/>
                      <a:pt x="18788" y="2503"/>
                      <a:pt x="20832" y="1604"/>
                    </a:cubicBezTo>
                    <a:cubicBezTo>
                      <a:pt x="21241" y="1414"/>
                      <a:pt x="21332" y="787"/>
                      <a:pt x="21150" y="414"/>
                    </a:cubicBezTo>
                    <a:cubicBezTo>
                      <a:pt x="20877" y="-31"/>
                      <a:pt x="20378" y="-86"/>
                      <a:pt x="19969" y="101"/>
                    </a:cubicBezTo>
                    <a:cubicBezTo>
                      <a:pt x="12475" y="3399"/>
                      <a:pt x="6207" y="9430"/>
                      <a:pt x="2573" y="16734"/>
                    </a:cubicBezTo>
                    <a:cubicBezTo>
                      <a:pt x="1529" y="18823"/>
                      <a:pt x="665" y="21012"/>
                      <a:pt x="30" y="23270"/>
                    </a:cubicBezTo>
                    <a:cubicBezTo>
                      <a:pt x="-243" y="24351"/>
                      <a:pt x="1438" y="24814"/>
                      <a:pt x="1710" y="23733"/>
                    </a:cubicBezTo>
                    <a:lnTo>
                      <a:pt x="1710" y="237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14"/>
              <p:cNvSpPr/>
              <p:nvPr/>
            </p:nvSpPr>
            <p:spPr>
              <a:xfrm>
                <a:off x="4940019" y="1490424"/>
                <a:ext cx="42775" cy="17211"/>
              </a:xfrm>
              <a:custGeom>
                <a:avLst/>
                <a:gdLst/>
                <a:ahLst/>
                <a:cxnLst/>
                <a:rect l="l" t="t" r="r" b="b"/>
                <a:pathLst>
                  <a:path w="20968" h="8437" extrusionOk="0">
                    <a:moveTo>
                      <a:pt x="222" y="1514"/>
                    </a:moveTo>
                    <a:cubicBezTo>
                      <a:pt x="4038" y="5856"/>
                      <a:pt x="9760" y="8368"/>
                      <a:pt x="15484" y="8436"/>
                    </a:cubicBezTo>
                    <a:cubicBezTo>
                      <a:pt x="17119" y="8454"/>
                      <a:pt x="18754" y="8263"/>
                      <a:pt x="20344" y="7886"/>
                    </a:cubicBezTo>
                    <a:cubicBezTo>
                      <a:pt x="21434" y="7627"/>
                      <a:pt x="20979" y="5947"/>
                      <a:pt x="19889" y="6206"/>
                    </a:cubicBezTo>
                    <a:cubicBezTo>
                      <a:pt x="13258" y="7795"/>
                      <a:pt x="5945" y="5415"/>
                      <a:pt x="1449" y="283"/>
                    </a:cubicBezTo>
                    <a:cubicBezTo>
                      <a:pt x="722" y="-562"/>
                      <a:pt x="-504" y="674"/>
                      <a:pt x="222" y="1514"/>
                    </a:cubicBezTo>
                    <a:lnTo>
                      <a:pt x="222" y="1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4"/>
              <p:cNvSpPr/>
              <p:nvPr/>
            </p:nvSpPr>
            <p:spPr>
              <a:xfrm>
                <a:off x="4799668" y="1661266"/>
                <a:ext cx="47342" cy="104597"/>
              </a:xfrm>
              <a:custGeom>
                <a:avLst/>
                <a:gdLst/>
                <a:ahLst/>
                <a:cxnLst/>
                <a:rect l="l" t="t" r="r" b="b"/>
                <a:pathLst>
                  <a:path w="23207" h="51273" extrusionOk="0">
                    <a:moveTo>
                      <a:pt x="21543" y="428"/>
                    </a:moveTo>
                    <a:cubicBezTo>
                      <a:pt x="17273" y="6110"/>
                      <a:pt x="13504" y="12192"/>
                      <a:pt x="10324" y="18578"/>
                    </a:cubicBezTo>
                    <a:cubicBezTo>
                      <a:pt x="7190" y="24941"/>
                      <a:pt x="4601" y="31595"/>
                      <a:pt x="2648" y="38426"/>
                    </a:cubicBezTo>
                    <a:cubicBezTo>
                      <a:pt x="1558" y="42296"/>
                      <a:pt x="695" y="46221"/>
                      <a:pt x="14" y="50181"/>
                    </a:cubicBezTo>
                    <a:cubicBezTo>
                      <a:pt x="-168" y="51276"/>
                      <a:pt x="1513" y="51748"/>
                      <a:pt x="1694" y="50644"/>
                    </a:cubicBezTo>
                    <a:cubicBezTo>
                      <a:pt x="2875" y="43686"/>
                      <a:pt x="4738" y="36841"/>
                      <a:pt x="7190" y="30223"/>
                    </a:cubicBezTo>
                    <a:cubicBezTo>
                      <a:pt x="9643" y="23606"/>
                      <a:pt x="12731" y="17243"/>
                      <a:pt x="16365" y="11206"/>
                    </a:cubicBezTo>
                    <a:cubicBezTo>
                      <a:pt x="18409" y="7790"/>
                      <a:pt x="20680" y="4489"/>
                      <a:pt x="23087" y="1309"/>
                    </a:cubicBezTo>
                    <a:cubicBezTo>
                      <a:pt x="23360" y="932"/>
                      <a:pt x="23133" y="337"/>
                      <a:pt x="22769" y="119"/>
                    </a:cubicBezTo>
                    <a:cubicBezTo>
                      <a:pt x="22315" y="-144"/>
                      <a:pt x="21861" y="60"/>
                      <a:pt x="21588" y="432"/>
                    </a:cubicBezTo>
                    <a:lnTo>
                      <a:pt x="21588" y="43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4"/>
              <p:cNvSpPr/>
              <p:nvPr/>
            </p:nvSpPr>
            <p:spPr>
              <a:xfrm>
                <a:off x="4887198" y="1623926"/>
                <a:ext cx="29405" cy="27222"/>
              </a:xfrm>
              <a:custGeom>
                <a:avLst/>
                <a:gdLst/>
                <a:ahLst/>
                <a:cxnLst/>
                <a:rect l="l" t="t" r="r" b="b"/>
                <a:pathLst>
                  <a:path w="14414" h="13344" extrusionOk="0">
                    <a:moveTo>
                      <a:pt x="117" y="1293"/>
                    </a:moveTo>
                    <a:cubicBezTo>
                      <a:pt x="3251" y="6385"/>
                      <a:pt x="7793" y="10568"/>
                      <a:pt x="13108" y="13244"/>
                    </a:cubicBezTo>
                    <a:cubicBezTo>
                      <a:pt x="14107" y="13743"/>
                      <a:pt x="14970" y="12244"/>
                      <a:pt x="13970" y="11740"/>
                    </a:cubicBezTo>
                    <a:cubicBezTo>
                      <a:pt x="8929" y="9192"/>
                      <a:pt x="4614" y="5267"/>
                      <a:pt x="1662" y="412"/>
                    </a:cubicBezTo>
                    <a:cubicBezTo>
                      <a:pt x="1071" y="-541"/>
                      <a:pt x="-428" y="331"/>
                      <a:pt x="117" y="1293"/>
                    </a:cubicBezTo>
                    <a:lnTo>
                      <a:pt x="117" y="12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4"/>
              <p:cNvSpPr/>
              <p:nvPr/>
            </p:nvSpPr>
            <p:spPr>
              <a:xfrm>
                <a:off x="4878648" y="1638933"/>
                <a:ext cx="20023" cy="20012"/>
              </a:xfrm>
              <a:custGeom>
                <a:avLst/>
                <a:gdLst/>
                <a:ahLst/>
                <a:cxnLst/>
                <a:rect l="l" t="t" r="r" b="b"/>
                <a:pathLst>
                  <a:path w="9815" h="9810" extrusionOk="0">
                    <a:moveTo>
                      <a:pt x="135" y="1286"/>
                    </a:moveTo>
                    <a:cubicBezTo>
                      <a:pt x="2270" y="4688"/>
                      <a:pt x="5131" y="7563"/>
                      <a:pt x="8538" y="9675"/>
                    </a:cubicBezTo>
                    <a:cubicBezTo>
                      <a:pt x="9492" y="10266"/>
                      <a:pt x="10355" y="8762"/>
                      <a:pt x="9401" y="8172"/>
                    </a:cubicBezTo>
                    <a:cubicBezTo>
                      <a:pt x="6267" y="6219"/>
                      <a:pt x="3587" y="3553"/>
                      <a:pt x="1634" y="409"/>
                    </a:cubicBezTo>
                    <a:cubicBezTo>
                      <a:pt x="1044" y="-540"/>
                      <a:pt x="-455" y="332"/>
                      <a:pt x="135" y="1291"/>
                    </a:cubicBezTo>
                    <a:lnTo>
                      <a:pt x="135" y="12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5" name="Google Shape;785;p14"/>
            <p:cNvGrpSpPr/>
            <p:nvPr/>
          </p:nvGrpSpPr>
          <p:grpSpPr>
            <a:xfrm rot="10800000">
              <a:off x="-533401" y="4509954"/>
              <a:ext cx="1702199" cy="785941"/>
              <a:chOff x="6136316" y="1484971"/>
              <a:chExt cx="1259862" cy="581705"/>
            </a:xfrm>
          </p:grpSpPr>
          <p:sp>
            <p:nvSpPr>
              <p:cNvPr id="786" name="Google Shape;786;p14"/>
              <p:cNvSpPr/>
              <p:nvPr/>
            </p:nvSpPr>
            <p:spPr>
              <a:xfrm>
                <a:off x="6136316" y="1484971"/>
                <a:ext cx="875352" cy="256826"/>
              </a:xfrm>
              <a:custGeom>
                <a:avLst/>
                <a:gdLst/>
                <a:ahLst/>
                <a:cxnLst/>
                <a:rect l="l" t="t" r="r" b="b"/>
                <a:pathLst>
                  <a:path w="429094" h="125895" extrusionOk="0">
                    <a:moveTo>
                      <a:pt x="355" y="6884"/>
                    </a:moveTo>
                    <a:cubicBezTo>
                      <a:pt x="17932" y="35380"/>
                      <a:pt x="41505" y="59907"/>
                      <a:pt x="68894" y="79179"/>
                    </a:cubicBezTo>
                    <a:cubicBezTo>
                      <a:pt x="96237" y="98447"/>
                      <a:pt x="127395" y="112440"/>
                      <a:pt x="160052" y="119867"/>
                    </a:cubicBezTo>
                    <a:cubicBezTo>
                      <a:pt x="192709" y="127302"/>
                      <a:pt x="226638" y="127888"/>
                      <a:pt x="259522" y="121470"/>
                    </a:cubicBezTo>
                    <a:cubicBezTo>
                      <a:pt x="292270" y="115084"/>
                      <a:pt x="323747" y="101998"/>
                      <a:pt x="351589" y="83608"/>
                    </a:cubicBezTo>
                    <a:cubicBezTo>
                      <a:pt x="379432" y="65213"/>
                      <a:pt x="403732" y="41489"/>
                      <a:pt x="422263" y="13715"/>
                    </a:cubicBezTo>
                    <a:cubicBezTo>
                      <a:pt x="424534" y="10326"/>
                      <a:pt x="426669" y="6879"/>
                      <a:pt x="428758" y="3382"/>
                    </a:cubicBezTo>
                    <a:cubicBezTo>
                      <a:pt x="430257" y="866"/>
                      <a:pt x="426351" y="-1423"/>
                      <a:pt x="424852" y="1088"/>
                    </a:cubicBezTo>
                    <a:cubicBezTo>
                      <a:pt x="408047" y="29289"/>
                      <a:pt x="385336" y="53803"/>
                      <a:pt x="358811" y="73097"/>
                    </a:cubicBezTo>
                    <a:cubicBezTo>
                      <a:pt x="332286" y="92392"/>
                      <a:pt x="302081" y="106595"/>
                      <a:pt x="270241" y="114466"/>
                    </a:cubicBezTo>
                    <a:cubicBezTo>
                      <a:pt x="238402" y="122324"/>
                      <a:pt x="205200" y="123564"/>
                      <a:pt x="172906" y="117850"/>
                    </a:cubicBezTo>
                    <a:cubicBezTo>
                      <a:pt x="140612" y="112136"/>
                      <a:pt x="109409" y="99854"/>
                      <a:pt x="81611" y="82250"/>
                    </a:cubicBezTo>
                    <a:cubicBezTo>
                      <a:pt x="53996" y="64717"/>
                      <a:pt x="29605" y="41812"/>
                      <a:pt x="10983" y="14851"/>
                    </a:cubicBezTo>
                    <a:cubicBezTo>
                      <a:pt x="8667" y="11494"/>
                      <a:pt x="6396" y="8074"/>
                      <a:pt x="4261" y="4599"/>
                    </a:cubicBezTo>
                    <a:cubicBezTo>
                      <a:pt x="2716" y="2119"/>
                      <a:pt x="-1190" y="4395"/>
                      <a:pt x="355" y="6893"/>
                    </a:cubicBezTo>
                    <a:lnTo>
                      <a:pt x="355" y="6893"/>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14"/>
              <p:cNvSpPr/>
              <p:nvPr/>
            </p:nvSpPr>
            <p:spPr>
              <a:xfrm>
                <a:off x="6579804" y="1487860"/>
                <a:ext cx="816373" cy="378369"/>
              </a:xfrm>
              <a:custGeom>
                <a:avLst/>
                <a:gdLst/>
                <a:ahLst/>
                <a:cxnLst/>
                <a:rect l="l" t="t" r="r" b="b"/>
                <a:pathLst>
                  <a:path w="400183" h="185475" extrusionOk="0">
                    <a:moveTo>
                      <a:pt x="56" y="2808"/>
                    </a:moveTo>
                    <a:cubicBezTo>
                      <a:pt x="8504" y="32317"/>
                      <a:pt x="23538" y="59606"/>
                      <a:pt x="42978" y="83261"/>
                    </a:cubicBezTo>
                    <a:cubicBezTo>
                      <a:pt x="62918" y="107474"/>
                      <a:pt x="87445" y="127727"/>
                      <a:pt x="114651" y="143256"/>
                    </a:cubicBezTo>
                    <a:cubicBezTo>
                      <a:pt x="144402" y="160230"/>
                      <a:pt x="177150" y="171721"/>
                      <a:pt x="210670" y="178357"/>
                    </a:cubicBezTo>
                    <a:cubicBezTo>
                      <a:pt x="242373" y="184630"/>
                      <a:pt x="275393" y="187437"/>
                      <a:pt x="307642" y="183980"/>
                    </a:cubicBezTo>
                    <a:cubicBezTo>
                      <a:pt x="337529" y="180769"/>
                      <a:pt x="367369" y="171753"/>
                      <a:pt x="391261" y="152849"/>
                    </a:cubicBezTo>
                    <a:cubicBezTo>
                      <a:pt x="394122" y="150578"/>
                      <a:pt x="396847" y="148171"/>
                      <a:pt x="399482" y="145646"/>
                    </a:cubicBezTo>
                    <a:cubicBezTo>
                      <a:pt x="401616" y="143624"/>
                      <a:pt x="398392" y="140417"/>
                      <a:pt x="396302" y="142434"/>
                    </a:cubicBezTo>
                    <a:cubicBezTo>
                      <a:pt x="374682" y="163050"/>
                      <a:pt x="346022" y="173797"/>
                      <a:pt x="316862" y="178244"/>
                    </a:cubicBezTo>
                    <a:cubicBezTo>
                      <a:pt x="285931" y="182963"/>
                      <a:pt x="253955" y="181114"/>
                      <a:pt x="223206" y="176031"/>
                    </a:cubicBezTo>
                    <a:cubicBezTo>
                      <a:pt x="189913" y="170536"/>
                      <a:pt x="157301" y="160462"/>
                      <a:pt x="127323" y="144964"/>
                    </a:cubicBezTo>
                    <a:cubicBezTo>
                      <a:pt x="99708" y="130684"/>
                      <a:pt x="74591" y="111826"/>
                      <a:pt x="53697" y="88747"/>
                    </a:cubicBezTo>
                    <a:cubicBezTo>
                      <a:pt x="33622" y="66569"/>
                      <a:pt x="17588" y="40561"/>
                      <a:pt x="7823" y="12237"/>
                    </a:cubicBezTo>
                    <a:cubicBezTo>
                      <a:pt x="6597" y="8722"/>
                      <a:pt x="5461" y="5174"/>
                      <a:pt x="4462" y="1600"/>
                    </a:cubicBezTo>
                    <a:cubicBezTo>
                      <a:pt x="3644" y="-1207"/>
                      <a:pt x="-716" y="-13"/>
                      <a:pt x="102" y="2808"/>
                    </a:cubicBezTo>
                    <a:lnTo>
                      <a:pt x="102" y="2808"/>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14"/>
              <p:cNvSpPr/>
              <p:nvPr/>
            </p:nvSpPr>
            <p:spPr>
              <a:xfrm>
                <a:off x="6194296" y="1653044"/>
                <a:ext cx="181603" cy="256136"/>
              </a:xfrm>
              <a:custGeom>
                <a:avLst/>
                <a:gdLst/>
                <a:ahLst/>
                <a:cxnLst/>
                <a:rect l="l" t="t" r="r" b="b"/>
                <a:pathLst>
                  <a:path w="89021" h="125557" extrusionOk="0">
                    <a:moveTo>
                      <a:pt x="1288" y="99222"/>
                    </a:moveTo>
                    <a:cubicBezTo>
                      <a:pt x="2741" y="108020"/>
                      <a:pt x="5239" y="116664"/>
                      <a:pt x="5921" y="125557"/>
                    </a:cubicBezTo>
                    <a:cubicBezTo>
                      <a:pt x="29494" y="120452"/>
                      <a:pt x="51341" y="107730"/>
                      <a:pt x="67420" y="89752"/>
                    </a:cubicBezTo>
                    <a:cubicBezTo>
                      <a:pt x="90357" y="64149"/>
                      <a:pt x="106935" y="-2205"/>
                      <a:pt x="52840" y="56"/>
                    </a:cubicBezTo>
                    <a:cubicBezTo>
                      <a:pt x="8510" y="1914"/>
                      <a:pt x="-4480" y="64381"/>
                      <a:pt x="1288" y="99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4"/>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4"/>
              <p:cNvSpPr/>
              <p:nvPr/>
            </p:nvSpPr>
            <p:spPr>
              <a:xfrm>
                <a:off x="6888685" y="1636456"/>
                <a:ext cx="133518" cy="104654"/>
              </a:xfrm>
              <a:custGeom>
                <a:avLst/>
                <a:gdLst/>
                <a:ahLst/>
                <a:cxnLst/>
                <a:rect l="l" t="t" r="r" b="b"/>
                <a:pathLst>
                  <a:path w="65450" h="51301" extrusionOk="0">
                    <a:moveTo>
                      <a:pt x="0" y="4506"/>
                    </a:moveTo>
                    <a:cubicBezTo>
                      <a:pt x="5814" y="33370"/>
                      <a:pt x="36291" y="54922"/>
                      <a:pt x="65450" y="50793"/>
                    </a:cubicBezTo>
                    <a:cubicBezTo>
                      <a:pt x="60636" y="37135"/>
                      <a:pt x="52142" y="17859"/>
                      <a:pt x="41878" y="7630"/>
                    </a:cubicBezTo>
                    <a:cubicBezTo>
                      <a:pt x="31658" y="-2598"/>
                      <a:pt x="13217" y="-1390"/>
                      <a:pt x="0" y="45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4"/>
              <p:cNvSpPr/>
              <p:nvPr/>
            </p:nvSpPr>
            <p:spPr>
              <a:xfrm>
                <a:off x="6460825" y="1746887"/>
                <a:ext cx="61288" cy="80562"/>
              </a:xfrm>
              <a:custGeom>
                <a:avLst/>
                <a:gdLst/>
                <a:ahLst/>
                <a:cxnLst/>
                <a:rect l="l" t="t" r="r" b="b"/>
                <a:pathLst>
                  <a:path w="30043" h="39491" extrusionOk="0">
                    <a:moveTo>
                      <a:pt x="21698" y="5"/>
                    </a:moveTo>
                    <a:cubicBezTo>
                      <a:pt x="14884" y="218"/>
                      <a:pt x="8435" y="3675"/>
                      <a:pt x="4302" y="9044"/>
                    </a:cubicBezTo>
                    <a:cubicBezTo>
                      <a:pt x="259" y="14353"/>
                      <a:pt x="-1104" y="21475"/>
                      <a:pt x="940" y="27879"/>
                    </a:cubicBezTo>
                    <a:cubicBezTo>
                      <a:pt x="1894" y="30963"/>
                      <a:pt x="3666" y="33834"/>
                      <a:pt x="6118" y="35928"/>
                    </a:cubicBezTo>
                    <a:cubicBezTo>
                      <a:pt x="8435" y="37876"/>
                      <a:pt x="11296" y="39016"/>
                      <a:pt x="14294" y="39375"/>
                    </a:cubicBezTo>
                    <a:cubicBezTo>
                      <a:pt x="20290" y="40106"/>
                      <a:pt x="26921" y="37367"/>
                      <a:pt x="29328" y="31517"/>
                    </a:cubicBezTo>
                    <a:cubicBezTo>
                      <a:pt x="30736" y="28120"/>
                      <a:pt x="30145" y="23960"/>
                      <a:pt x="26830" y="21911"/>
                    </a:cubicBezTo>
                    <a:cubicBezTo>
                      <a:pt x="25422" y="21034"/>
                      <a:pt x="23650" y="20771"/>
                      <a:pt x="22061" y="21379"/>
                    </a:cubicBezTo>
                    <a:cubicBezTo>
                      <a:pt x="20471" y="21988"/>
                      <a:pt x="19245" y="23278"/>
                      <a:pt x="18291" y="24682"/>
                    </a:cubicBezTo>
                    <a:cubicBezTo>
                      <a:pt x="17837" y="25377"/>
                      <a:pt x="17383" y="26108"/>
                      <a:pt x="17019" y="26844"/>
                    </a:cubicBezTo>
                    <a:cubicBezTo>
                      <a:pt x="16474" y="27766"/>
                      <a:pt x="17928" y="28588"/>
                      <a:pt x="18427" y="27666"/>
                    </a:cubicBezTo>
                    <a:cubicBezTo>
                      <a:pt x="19654" y="25367"/>
                      <a:pt x="21652" y="21957"/>
                      <a:pt x="24832" y="22792"/>
                    </a:cubicBezTo>
                    <a:cubicBezTo>
                      <a:pt x="26240" y="23169"/>
                      <a:pt x="27420" y="24295"/>
                      <a:pt x="28011" y="25635"/>
                    </a:cubicBezTo>
                    <a:cubicBezTo>
                      <a:pt x="28647" y="27162"/>
                      <a:pt x="28511" y="28928"/>
                      <a:pt x="27965" y="30464"/>
                    </a:cubicBezTo>
                    <a:cubicBezTo>
                      <a:pt x="26149" y="35769"/>
                      <a:pt x="20244" y="38217"/>
                      <a:pt x="15021" y="37813"/>
                    </a:cubicBezTo>
                    <a:cubicBezTo>
                      <a:pt x="12386" y="37613"/>
                      <a:pt x="9843" y="36709"/>
                      <a:pt x="7753" y="35147"/>
                    </a:cubicBezTo>
                    <a:cubicBezTo>
                      <a:pt x="5482" y="33430"/>
                      <a:pt x="3757" y="30941"/>
                      <a:pt x="2757" y="28270"/>
                    </a:cubicBezTo>
                    <a:cubicBezTo>
                      <a:pt x="713" y="22688"/>
                      <a:pt x="1440" y="16338"/>
                      <a:pt x="4665" y="11346"/>
                    </a:cubicBezTo>
                    <a:cubicBezTo>
                      <a:pt x="7890" y="6354"/>
                      <a:pt x="13477" y="2721"/>
                      <a:pt x="19427" y="1822"/>
                    </a:cubicBezTo>
                    <a:cubicBezTo>
                      <a:pt x="20153" y="1708"/>
                      <a:pt x="20925" y="1654"/>
                      <a:pt x="21698" y="1631"/>
                    </a:cubicBezTo>
                    <a:cubicBezTo>
                      <a:pt x="22742" y="1599"/>
                      <a:pt x="22742" y="-31"/>
                      <a:pt x="21698" y="0"/>
                    </a:cubicBezTo>
                    <a:lnTo>
                      <a:pt x="2169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4"/>
              <p:cNvSpPr/>
              <p:nvPr/>
            </p:nvSpPr>
            <p:spPr>
              <a:xfrm>
                <a:off x="6312122" y="1583859"/>
                <a:ext cx="44135" cy="73983"/>
              </a:xfrm>
              <a:custGeom>
                <a:avLst/>
                <a:gdLst/>
                <a:ahLst/>
                <a:cxnLst/>
                <a:rect l="l" t="t" r="r" b="b"/>
                <a:pathLst>
                  <a:path w="21635" h="36266" extrusionOk="0">
                    <a:moveTo>
                      <a:pt x="12234" y="34913"/>
                    </a:moveTo>
                    <a:cubicBezTo>
                      <a:pt x="7465" y="30807"/>
                      <a:pt x="3876" y="25302"/>
                      <a:pt x="2241" y="19207"/>
                    </a:cubicBezTo>
                    <a:cubicBezTo>
                      <a:pt x="1378" y="16014"/>
                      <a:pt x="1242" y="12630"/>
                      <a:pt x="2923" y="9691"/>
                    </a:cubicBezTo>
                    <a:cubicBezTo>
                      <a:pt x="4376" y="7221"/>
                      <a:pt x="6738" y="5386"/>
                      <a:pt x="9327" y="4196"/>
                    </a:cubicBezTo>
                    <a:cubicBezTo>
                      <a:pt x="12915" y="2538"/>
                      <a:pt x="16912" y="2061"/>
                      <a:pt x="20818" y="1638"/>
                    </a:cubicBezTo>
                    <a:cubicBezTo>
                      <a:pt x="21227" y="1588"/>
                      <a:pt x="21590" y="1298"/>
                      <a:pt x="21636" y="821"/>
                    </a:cubicBezTo>
                    <a:cubicBezTo>
                      <a:pt x="21636" y="416"/>
                      <a:pt x="21227" y="-42"/>
                      <a:pt x="20818" y="3"/>
                    </a:cubicBezTo>
                    <a:cubicBezTo>
                      <a:pt x="14005" y="739"/>
                      <a:pt x="6556" y="1929"/>
                      <a:pt x="2241" y="7815"/>
                    </a:cubicBezTo>
                    <a:cubicBezTo>
                      <a:pt x="-2074" y="13684"/>
                      <a:pt x="606" y="21610"/>
                      <a:pt x="3876" y="27324"/>
                    </a:cubicBezTo>
                    <a:cubicBezTo>
                      <a:pt x="5739" y="30617"/>
                      <a:pt x="8191" y="33587"/>
                      <a:pt x="11098" y="36058"/>
                    </a:cubicBezTo>
                    <a:cubicBezTo>
                      <a:pt x="11870" y="36739"/>
                      <a:pt x="13051" y="35590"/>
                      <a:pt x="12234" y="34904"/>
                    </a:cubicBezTo>
                    <a:lnTo>
                      <a:pt x="12234" y="3490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4"/>
              <p:cNvSpPr/>
              <p:nvPr/>
            </p:nvSpPr>
            <p:spPr>
              <a:xfrm>
                <a:off x="7086918" y="1869048"/>
                <a:ext cx="53399" cy="68599"/>
              </a:xfrm>
              <a:custGeom>
                <a:avLst/>
                <a:gdLst/>
                <a:ahLst/>
                <a:cxnLst/>
                <a:rect l="l" t="t" r="r" b="b"/>
                <a:pathLst>
                  <a:path w="26176" h="33627" extrusionOk="0">
                    <a:moveTo>
                      <a:pt x="11139" y="1684"/>
                    </a:moveTo>
                    <a:cubicBezTo>
                      <a:pt x="15136" y="1198"/>
                      <a:pt x="18224" y="4345"/>
                      <a:pt x="20223" y="7421"/>
                    </a:cubicBezTo>
                    <a:cubicBezTo>
                      <a:pt x="22585" y="11091"/>
                      <a:pt x="24492" y="15614"/>
                      <a:pt x="24538" y="20038"/>
                    </a:cubicBezTo>
                    <a:cubicBezTo>
                      <a:pt x="24583" y="24076"/>
                      <a:pt x="22721" y="27778"/>
                      <a:pt x="19360" y="30022"/>
                    </a:cubicBezTo>
                    <a:cubicBezTo>
                      <a:pt x="16226" y="32079"/>
                      <a:pt x="12320" y="32651"/>
                      <a:pt x="8868" y="31221"/>
                    </a:cubicBezTo>
                    <a:cubicBezTo>
                      <a:pt x="5143" y="29690"/>
                      <a:pt x="2146" y="26102"/>
                      <a:pt x="1646" y="22073"/>
                    </a:cubicBezTo>
                    <a:cubicBezTo>
                      <a:pt x="1555" y="21633"/>
                      <a:pt x="1283" y="21264"/>
                      <a:pt x="828" y="21256"/>
                    </a:cubicBezTo>
                    <a:cubicBezTo>
                      <a:pt x="419" y="21256"/>
                      <a:pt x="-80" y="21633"/>
                      <a:pt x="11" y="22073"/>
                    </a:cubicBezTo>
                    <a:cubicBezTo>
                      <a:pt x="556" y="26247"/>
                      <a:pt x="3145" y="29953"/>
                      <a:pt x="6778" y="32020"/>
                    </a:cubicBezTo>
                    <a:cubicBezTo>
                      <a:pt x="10503" y="34105"/>
                      <a:pt x="14909" y="34132"/>
                      <a:pt x="18678" y="32274"/>
                    </a:cubicBezTo>
                    <a:cubicBezTo>
                      <a:pt x="22630" y="30358"/>
                      <a:pt x="25400" y="26624"/>
                      <a:pt x="26037" y="22296"/>
                    </a:cubicBezTo>
                    <a:cubicBezTo>
                      <a:pt x="26718" y="17281"/>
                      <a:pt x="24810" y="12153"/>
                      <a:pt x="22358" y="7852"/>
                    </a:cubicBezTo>
                    <a:cubicBezTo>
                      <a:pt x="20132" y="3873"/>
                      <a:pt x="16226" y="-560"/>
                      <a:pt x="11139" y="58"/>
                    </a:cubicBezTo>
                    <a:cubicBezTo>
                      <a:pt x="10685" y="112"/>
                      <a:pt x="10321" y="394"/>
                      <a:pt x="10321" y="875"/>
                    </a:cubicBezTo>
                    <a:cubicBezTo>
                      <a:pt x="10321" y="1275"/>
                      <a:pt x="10685" y="1743"/>
                      <a:pt x="11139" y="1693"/>
                    </a:cubicBezTo>
                    <a:lnTo>
                      <a:pt x="11139" y="169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14"/>
              <p:cNvSpPr/>
              <p:nvPr/>
            </p:nvSpPr>
            <p:spPr>
              <a:xfrm>
                <a:off x="6575417" y="1819039"/>
                <a:ext cx="247311" cy="222503"/>
              </a:xfrm>
              <a:custGeom>
                <a:avLst/>
                <a:gdLst/>
                <a:ahLst/>
                <a:cxnLst/>
                <a:rect l="l" t="t" r="r" b="b"/>
                <a:pathLst>
                  <a:path w="121231" h="109070" extrusionOk="0">
                    <a:moveTo>
                      <a:pt x="100135" y="21126"/>
                    </a:moveTo>
                    <a:cubicBezTo>
                      <a:pt x="109310" y="36360"/>
                      <a:pt x="116077" y="53002"/>
                      <a:pt x="120210" y="70289"/>
                    </a:cubicBezTo>
                    <a:cubicBezTo>
                      <a:pt x="120983" y="73504"/>
                      <a:pt x="121664" y="76870"/>
                      <a:pt x="120892" y="80086"/>
                    </a:cubicBezTo>
                    <a:cubicBezTo>
                      <a:pt x="120165" y="83301"/>
                      <a:pt x="117530" y="86318"/>
                      <a:pt x="114260" y="86490"/>
                    </a:cubicBezTo>
                    <a:cubicBezTo>
                      <a:pt x="111989" y="86608"/>
                      <a:pt x="109855" y="85414"/>
                      <a:pt x="108128" y="83988"/>
                    </a:cubicBezTo>
                    <a:cubicBezTo>
                      <a:pt x="101815" y="78846"/>
                      <a:pt x="98863" y="69957"/>
                      <a:pt x="100771" y="62058"/>
                    </a:cubicBezTo>
                    <a:cubicBezTo>
                      <a:pt x="99907" y="75198"/>
                      <a:pt x="96773" y="88184"/>
                      <a:pt x="91641" y="100293"/>
                    </a:cubicBezTo>
                    <a:cubicBezTo>
                      <a:pt x="89915" y="104277"/>
                      <a:pt x="87281" y="108705"/>
                      <a:pt x="82966" y="109050"/>
                    </a:cubicBezTo>
                    <a:cubicBezTo>
                      <a:pt x="79695" y="109309"/>
                      <a:pt x="76788" y="107047"/>
                      <a:pt x="74608" y="104599"/>
                    </a:cubicBezTo>
                    <a:cubicBezTo>
                      <a:pt x="62527" y="90955"/>
                      <a:pt x="63571" y="70121"/>
                      <a:pt x="68567" y="52606"/>
                    </a:cubicBezTo>
                    <a:cubicBezTo>
                      <a:pt x="65706" y="61681"/>
                      <a:pt x="60755" y="70093"/>
                      <a:pt x="54260" y="77043"/>
                    </a:cubicBezTo>
                    <a:cubicBezTo>
                      <a:pt x="50626" y="80912"/>
                      <a:pt x="46266" y="84455"/>
                      <a:pt x="41043" y="85373"/>
                    </a:cubicBezTo>
                    <a:cubicBezTo>
                      <a:pt x="35820" y="86290"/>
                      <a:pt x="29688" y="83747"/>
                      <a:pt x="28098" y="78696"/>
                    </a:cubicBezTo>
                    <a:cubicBezTo>
                      <a:pt x="27371" y="76384"/>
                      <a:pt x="27644" y="73886"/>
                      <a:pt x="28007" y="71492"/>
                    </a:cubicBezTo>
                    <a:cubicBezTo>
                      <a:pt x="30551" y="55459"/>
                      <a:pt x="38091" y="40252"/>
                      <a:pt x="49219" y="28456"/>
                    </a:cubicBezTo>
                    <a:cubicBezTo>
                      <a:pt x="35865" y="34306"/>
                      <a:pt x="20649" y="39607"/>
                      <a:pt x="7068" y="34279"/>
                    </a:cubicBezTo>
                    <a:cubicBezTo>
                      <a:pt x="4979" y="33458"/>
                      <a:pt x="2890" y="32340"/>
                      <a:pt x="1573" y="30537"/>
                    </a:cubicBezTo>
                    <a:cubicBezTo>
                      <a:pt x="-1062" y="27021"/>
                      <a:pt x="-153" y="21789"/>
                      <a:pt x="2572" y="18350"/>
                    </a:cubicBezTo>
                    <a:cubicBezTo>
                      <a:pt x="5342" y="14917"/>
                      <a:pt x="9430" y="12905"/>
                      <a:pt x="13473" y="11197"/>
                    </a:cubicBezTo>
                    <a:cubicBezTo>
                      <a:pt x="32595" y="3116"/>
                      <a:pt x="53488" y="-699"/>
                      <a:pt x="74200" y="105"/>
                    </a:cubicBezTo>
                    <a:cubicBezTo>
                      <a:pt x="84374" y="500"/>
                      <a:pt x="94911" y="12382"/>
                      <a:pt x="100135" y="2111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14"/>
              <p:cNvSpPr/>
              <p:nvPr/>
            </p:nvSpPr>
            <p:spPr>
              <a:xfrm>
                <a:off x="6675899" y="1764546"/>
                <a:ext cx="172527" cy="162317"/>
              </a:xfrm>
              <a:custGeom>
                <a:avLst/>
                <a:gdLst/>
                <a:ahLst/>
                <a:cxnLst/>
                <a:rect l="l" t="t" r="r" b="b"/>
                <a:pathLst>
                  <a:path w="84572" h="79567" extrusionOk="0">
                    <a:moveTo>
                      <a:pt x="84573" y="8834"/>
                    </a:moveTo>
                    <a:cubicBezTo>
                      <a:pt x="74807" y="31395"/>
                      <a:pt x="67994" y="55240"/>
                      <a:pt x="64451" y="79567"/>
                    </a:cubicBezTo>
                    <a:cubicBezTo>
                      <a:pt x="60273" y="67381"/>
                      <a:pt x="54913" y="55585"/>
                      <a:pt x="48554" y="44385"/>
                    </a:cubicBezTo>
                    <a:cubicBezTo>
                      <a:pt x="41696" y="52737"/>
                      <a:pt x="34292" y="60667"/>
                      <a:pt x="26435" y="68107"/>
                    </a:cubicBezTo>
                    <a:cubicBezTo>
                      <a:pt x="30795" y="56998"/>
                      <a:pt x="33202" y="45129"/>
                      <a:pt x="33475" y="33202"/>
                    </a:cubicBezTo>
                    <a:cubicBezTo>
                      <a:pt x="21984" y="34124"/>
                      <a:pt x="10174" y="31653"/>
                      <a:pt x="0" y="26180"/>
                    </a:cubicBezTo>
                    <a:cubicBezTo>
                      <a:pt x="22347" y="23164"/>
                      <a:pt x="43831" y="14016"/>
                      <a:pt x="61499" y="0"/>
                    </a:cubicBezTo>
                    <a:cubicBezTo>
                      <a:pt x="69947" y="4151"/>
                      <a:pt x="75216" y="8089"/>
                      <a:pt x="84573" y="88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4"/>
              <p:cNvSpPr/>
              <p:nvPr/>
            </p:nvSpPr>
            <p:spPr>
              <a:xfrm>
                <a:off x="6618601" y="1900941"/>
                <a:ext cx="71322" cy="65823"/>
              </a:xfrm>
              <a:custGeom>
                <a:avLst/>
                <a:gdLst/>
                <a:ahLst/>
                <a:cxnLst/>
                <a:rect l="l" t="t" r="r" b="b"/>
                <a:pathLst>
                  <a:path w="34962" h="32266" extrusionOk="0">
                    <a:moveTo>
                      <a:pt x="33841" y="58"/>
                    </a:moveTo>
                    <a:cubicBezTo>
                      <a:pt x="28118" y="2160"/>
                      <a:pt x="22758" y="5126"/>
                      <a:pt x="17898" y="8846"/>
                    </a:cubicBezTo>
                    <a:cubicBezTo>
                      <a:pt x="13084" y="12566"/>
                      <a:pt x="8814" y="17004"/>
                      <a:pt x="5272" y="21991"/>
                    </a:cubicBezTo>
                    <a:cubicBezTo>
                      <a:pt x="3273" y="24780"/>
                      <a:pt x="1547" y="27741"/>
                      <a:pt x="94" y="30834"/>
                    </a:cubicBezTo>
                    <a:cubicBezTo>
                      <a:pt x="-406" y="31920"/>
                      <a:pt x="1229" y="32878"/>
                      <a:pt x="1729" y="31783"/>
                    </a:cubicBezTo>
                    <a:cubicBezTo>
                      <a:pt x="4227" y="26451"/>
                      <a:pt x="7543" y="21523"/>
                      <a:pt x="11585" y="17190"/>
                    </a:cubicBezTo>
                    <a:cubicBezTo>
                      <a:pt x="15582" y="12834"/>
                      <a:pt x="20215" y="9083"/>
                      <a:pt x="25347" y="6103"/>
                    </a:cubicBezTo>
                    <a:cubicBezTo>
                      <a:pt x="28209" y="4436"/>
                      <a:pt x="31207" y="3014"/>
                      <a:pt x="34340" y="1874"/>
                    </a:cubicBezTo>
                    <a:cubicBezTo>
                      <a:pt x="35431" y="1461"/>
                      <a:pt x="34977" y="-356"/>
                      <a:pt x="33841" y="62"/>
                    </a:cubicBezTo>
                    <a:lnTo>
                      <a:pt x="33841" y="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4"/>
              <p:cNvSpPr/>
              <p:nvPr/>
            </p:nvSpPr>
            <p:spPr>
              <a:xfrm>
                <a:off x="6666358" y="1924010"/>
                <a:ext cx="39170" cy="124522"/>
              </a:xfrm>
              <a:custGeom>
                <a:avLst/>
                <a:gdLst/>
                <a:ahLst/>
                <a:cxnLst/>
                <a:rect l="l" t="t" r="r" b="b"/>
                <a:pathLst>
                  <a:path w="19201" h="61040" extrusionOk="0">
                    <a:moveTo>
                      <a:pt x="17626" y="305"/>
                    </a:moveTo>
                    <a:cubicBezTo>
                      <a:pt x="12039" y="6587"/>
                      <a:pt x="7679" y="13881"/>
                      <a:pt x="4681" y="21739"/>
                    </a:cubicBezTo>
                    <a:cubicBezTo>
                      <a:pt x="1684" y="29565"/>
                      <a:pt x="94" y="37941"/>
                      <a:pt x="3" y="46316"/>
                    </a:cubicBezTo>
                    <a:cubicBezTo>
                      <a:pt x="-42" y="51026"/>
                      <a:pt x="412" y="55745"/>
                      <a:pt x="1320" y="60364"/>
                    </a:cubicBezTo>
                    <a:cubicBezTo>
                      <a:pt x="1548" y="61550"/>
                      <a:pt x="3364" y="61046"/>
                      <a:pt x="3137" y="59865"/>
                    </a:cubicBezTo>
                    <a:cubicBezTo>
                      <a:pt x="1548" y="51898"/>
                      <a:pt x="1457" y="43627"/>
                      <a:pt x="2819" y="35620"/>
                    </a:cubicBezTo>
                    <a:cubicBezTo>
                      <a:pt x="4182" y="27603"/>
                      <a:pt x="6907" y="19832"/>
                      <a:pt x="10950" y="12769"/>
                    </a:cubicBezTo>
                    <a:cubicBezTo>
                      <a:pt x="13221" y="8790"/>
                      <a:pt x="15900" y="5052"/>
                      <a:pt x="18943" y="1632"/>
                    </a:cubicBezTo>
                    <a:cubicBezTo>
                      <a:pt x="19761" y="732"/>
                      <a:pt x="18444" y="-603"/>
                      <a:pt x="17626" y="301"/>
                    </a:cubicBezTo>
                    <a:lnTo>
                      <a:pt x="17626" y="30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4"/>
              <p:cNvSpPr/>
              <p:nvPr/>
            </p:nvSpPr>
            <p:spPr>
              <a:xfrm>
                <a:off x="6710566" y="1927133"/>
                <a:ext cx="19912" cy="110764"/>
              </a:xfrm>
              <a:custGeom>
                <a:avLst/>
                <a:gdLst/>
                <a:ahLst/>
                <a:cxnLst/>
                <a:rect l="l" t="t" r="r" b="b"/>
                <a:pathLst>
                  <a:path w="9761" h="54296" extrusionOk="0">
                    <a:moveTo>
                      <a:pt x="8060" y="476"/>
                    </a:moveTo>
                    <a:cubicBezTo>
                      <a:pt x="4880" y="6812"/>
                      <a:pt x="2609" y="13589"/>
                      <a:pt x="1292" y="20560"/>
                    </a:cubicBezTo>
                    <a:cubicBezTo>
                      <a:pt x="20" y="27533"/>
                      <a:pt x="-343" y="34677"/>
                      <a:pt x="338" y="41740"/>
                    </a:cubicBezTo>
                    <a:cubicBezTo>
                      <a:pt x="747" y="45750"/>
                      <a:pt x="1428" y="49734"/>
                      <a:pt x="2473" y="53631"/>
                    </a:cubicBezTo>
                    <a:cubicBezTo>
                      <a:pt x="2745" y="54798"/>
                      <a:pt x="4562" y="54303"/>
                      <a:pt x="4290" y="53131"/>
                    </a:cubicBezTo>
                    <a:cubicBezTo>
                      <a:pt x="2518" y="46427"/>
                      <a:pt x="1746" y="39501"/>
                      <a:pt x="1928" y="32574"/>
                    </a:cubicBezTo>
                    <a:cubicBezTo>
                      <a:pt x="2110" y="25684"/>
                      <a:pt x="3245" y="18834"/>
                      <a:pt x="5289" y="12253"/>
                    </a:cubicBezTo>
                    <a:cubicBezTo>
                      <a:pt x="6470" y="8528"/>
                      <a:pt x="7923" y="4909"/>
                      <a:pt x="9649" y="1425"/>
                    </a:cubicBezTo>
                    <a:cubicBezTo>
                      <a:pt x="10194" y="348"/>
                      <a:pt x="8605" y="-605"/>
                      <a:pt x="8060" y="476"/>
                    </a:cubicBezTo>
                    <a:lnTo>
                      <a:pt x="8060" y="4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4"/>
              <p:cNvSpPr/>
              <p:nvPr/>
            </p:nvSpPr>
            <p:spPr>
              <a:xfrm>
                <a:off x="6701683" y="2028558"/>
                <a:ext cx="33689" cy="38117"/>
              </a:xfrm>
              <a:custGeom>
                <a:avLst/>
                <a:gdLst/>
                <a:ahLst/>
                <a:cxnLst/>
                <a:rect l="l" t="t" r="r" b="b"/>
                <a:pathLst>
                  <a:path w="16514" h="18685" extrusionOk="0">
                    <a:moveTo>
                      <a:pt x="246" y="12041"/>
                    </a:moveTo>
                    <a:cubicBezTo>
                      <a:pt x="1290" y="16047"/>
                      <a:pt x="5651" y="18477"/>
                      <a:pt x="9784" y="18673"/>
                    </a:cubicBezTo>
                    <a:cubicBezTo>
                      <a:pt x="10874" y="18722"/>
                      <a:pt x="12010" y="18645"/>
                      <a:pt x="13009" y="18159"/>
                    </a:cubicBezTo>
                    <a:cubicBezTo>
                      <a:pt x="19140" y="15166"/>
                      <a:pt x="16325" y="3779"/>
                      <a:pt x="11465" y="899"/>
                    </a:cubicBezTo>
                    <a:cubicBezTo>
                      <a:pt x="5060" y="-2875"/>
                      <a:pt x="-1344" y="6077"/>
                      <a:pt x="246" y="1204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4"/>
              <p:cNvSpPr/>
              <p:nvPr/>
            </p:nvSpPr>
            <p:spPr>
              <a:xfrm>
                <a:off x="6649855" y="2026810"/>
                <a:ext cx="37707" cy="34007"/>
              </a:xfrm>
              <a:custGeom>
                <a:avLst/>
                <a:gdLst/>
                <a:ahLst/>
                <a:cxnLst/>
                <a:rect l="l" t="t" r="r" b="b"/>
                <a:pathLst>
                  <a:path w="18484" h="16670" extrusionOk="0">
                    <a:moveTo>
                      <a:pt x="5650" y="485"/>
                    </a:moveTo>
                    <a:cubicBezTo>
                      <a:pt x="1789" y="1943"/>
                      <a:pt x="-210" y="6499"/>
                      <a:pt x="17" y="10641"/>
                    </a:cubicBezTo>
                    <a:cubicBezTo>
                      <a:pt x="63" y="11740"/>
                      <a:pt x="245" y="12862"/>
                      <a:pt x="835" y="13798"/>
                    </a:cubicBezTo>
                    <a:cubicBezTo>
                      <a:pt x="4423" y="19584"/>
                      <a:pt x="15460" y="15664"/>
                      <a:pt x="17867" y="10523"/>
                    </a:cubicBezTo>
                    <a:cubicBezTo>
                      <a:pt x="21002" y="3792"/>
                      <a:pt x="11463" y="-1686"/>
                      <a:pt x="5650" y="48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14"/>
              <p:cNvSpPr/>
              <p:nvPr/>
            </p:nvSpPr>
            <p:spPr>
              <a:xfrm>
                <a:off x="6605478" y="1951484"/>
                <a:ext cx="29337" cy="33230"/>
              </a:xfrm>
              <a:custGeom>
                <a:avLst/>
                <a:gdLst/>
                <a:ahLst/>
                <a:cxnLst/>
                <a:rect l="l" t="t" r="r" b="b"/>
                <a:pathLst>
                  <a:path w="14381" h="16289" extrusionOk="0">
                    <a:moveTo>
                      <a:pt x="220" y="10496"/>
                    </a:moveTo>
                    <a:cubicBezTo>
                      <a:pt x="1129" y="13988"/>
                      <a:pt x="4898" y="16105"/>
                      <a:pt x="8532" y="16278"/>
                    </a:cubicBezTo>
                    <a:cubicBezTo>
                      <a:pt x="9486" y="16323"/>
                      <a:pt x="10485" y="16255"/>
                      <a:pt x="11348" y="15833"/>
                    </a:cubicBezTo>
                    <a:cubicBezTo>
                      <a:pt x="16662" y="13221"/>
                      <a:pt x="14210" y="3296"/>
                      <a:pt x="9986" y="785"/>
                    </a:cubicBezTo>
                    <a:cubicBezTo>
                      <a:pt x="4399" y="-2508"/>
                      <a:pt x="-1188" y="5299"/>
                      <a:pt x="220" y="10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14"/>
              <p:cNvSpPr/>
              <p:nvPr/>
            </p:nvSpPr>
            <p:spPr>
              <a:xfrm>
                <a:off x="6684248" y="1862335"/>
                <a:ext cx="79850" cy="92492"/>
              </a:xfrm>
              <a:custGeom>
                <a:avLst/>
                <a:gdLst/>
                <a:ahLst/>
                <a:cxnLst/>
                <a:rect l="l" t="t" r="r" b="b"/>
                <a:pathLst>
                  <a:path w="39142" h="45339" extrusionOk="0">
                    <a:moveTo>
                      <a:pt x="535" y="0"/>
                    </a:moveTo>
                    <a:cubicBezTo>
                      <a:pt x="-827" y="8716"/>
                      <a:pt x="399" y="17882"/>
                      <a:pt x="4351" y="25767"/>
                    </a:cubicBezTo>
                    <a:cubicBezTo>
                      <a:pt x="8303" y="33652"/>
                      <a:pt x="15070" y="40179"/>
                      <a:pt x="23246" y="43426"/>
                    </a:cubicBezTo>
                    <a:cubicBezTo>
                      <a:pt x="28287" y="45425"/>
                      <a:pt x="34101" y="46152"/>
                      <a:pt x="39143" y="44162"/>
                    </a:cubicBezTo>
                    <a:cubicBezTo>
                      <a:pt x="35146" y="36713"/>
                      <a:pt x="30195" y="28651"/>
                      <a:pt x="22791" y="24605"/>
                    </a:cubicBezTo>
                    <a:cubicBezTo>
                      <a:pt x="19703" y="22928"/>
                      <a:pt x="16342" y="21861"/>
                      <a:pt x="13253" y="20203"/>
                    </a:cubicBezTo>
                    <a:cubicBezTo>
                      <a:pt x="4714" y="15620"/>
                      <a:pt x="944" y="9679"/>
                      <a:pt x="535"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4"/>
              <p:cNvSpPr/>
              <p:nvPr/>
            </p:nvSpPr>
            <p:spPr>
              <a:xfrm>
                <a:off x="6224502" y="1694046"/>
                <a:ext cx="93479" cy="187362"/>
              </a:xfrm>
              <a:custGeom>
                <a:avLst/>
                <a:gdLst/>
                <a:ahLst/>
                <a:cxnLst/>
                <a:rect l="l" t="t" r="r" b="b"/>
                <a:pathLst>
                  <a:path w="45823" h="91844" extrusionOk="0">
                    <a:moveTo>
                      <a:pt x="44602" y="120"/>
                    </a:moveTo>
                    <a:cubicBezTo>
                      <a:pt x="39107" y="4230"/>
                      <a:pt x="34019" y="8849"/>
                      <a:pt x="29432" y="13927"/>
                    </a:cubicBezTo>
                    <a:cubicBezTo>
                      <a:pt x="24845" y="18978"/>
                      <a:pt x="20711" y="24451"/>
                      <a:pt x="17123" y="30242"/>
                    </a:cubicBezTo>
                    <a:cubicBezTo>
                      <a:pt x="13535" y="36043"/>
                      <a:pt x="10447" y="42165"/>
                      <a:pt x="7903" y="48511"/>
                    </a:cubicBezTo>
                    <a:cubicBezTo>
                      <a:pt x="5405" y="54865"/>
                      <a:pt x="3452" y="61451"/>
                      <a:pt x="2089" y="68159"/>
                    </a:cubicBezTo>
                    <a:cubicBezTo>
                      <a:pt x="772" y="74850"/>
                      <a:pt x="45" y="81667"/>
                      <a:pt x="0" y="88489"/>
                    </a:cubicBezTo>
                    <a:cubicBezTo>
                      <a:pt x="0" y="89343"/>
                      <a:pt x="0" y="90202"/>
                      <a:pt x="45" y="91056"/>
                    </a:cubicBezTo>
                    <a:cubicBezTo>
                      <a:pt x="45" y="92105"/>
                      <a:pt x="1680" y="92109"/>
                      <a:pt x="1680" y="91056"/>
                    </a:cubicBezTo>
                    <a:cubicBezTo>
                      <a:pt x="1544" y="84347"/>
                      <a:pt x="2089" y="77634"/>
                      <a:pt x="3225" y="71025"/>
                    </a:cubicBezTo>
                    <a:cubicBezTo>
                      <a:pt x="4360" y="64416"/>
                      <a:pt x="6177" y="57835"/>
                      <a:pt x="8493" y="51504"/>
                    </a:cubicBezTo>
                    <a:cubicBezTo>
                      <a:pt x="10855" y="45204"/>
                      <a:pt x="13762" y="39122"/>
                      <a:pt x="17169" y="33336"/>
                    </a:cubicBezTo>
                    <a:cubicBezTo>
                      <a:pt x="20575" y="27553"/>
                      <a:pt x="24481" y="22071"/>
                      <a:pt x="28887" y="16998"/>
                    </a:cubicBezTo>
                    <a:cubicBezTo>
                      <a:pt x="33293" y="11925"/>
                      <a:pt x="38198" y="7201"/>
                      <a:pt x="43467" y="3018"/>
                    </a:cubicBezTo>
                    <a:cubicBezTo>
                      <a:pt x="44103" y="2513"/>
                      <a:pt x="44784" y="2018"/>
                      <a:pt x="45420" y="1528"/>
                    </a:cubicBezTo>
                    <a:cubicBezTo>
                      <a:pt x="45783" y="1260"/>
                      <a:pt x="45965" y="824"/>
                      <a:pt x="45693" y="410"/>
                    </a:cubicBezTo>
                    <a:cubicBezTo>
                      <a:pt x="45511" y="61"/>
                      <a:pt x="44966" y="-144"/>
                      <a:pt x="44602" y="120"/>
                    </a:cubicBezTo>
                    <a:lnTo>
                      <a:pt x="44602" y="1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4"/>
              <p:cNvSpPr/>
              <p:nvPr/>
            </p:nvSpPr>
            <p:spPr>
              <a:xfrm>
                <a:off x="6257459" y="1748782"/>
                <a:ext cx="11198" cy="78018"/>
              </a:xfrm>
              <a:custGeom>
                <a:avLst/>
                <a:gdLst/>
                <a:ahLst/>
                <a:cxnLst/>
                <a:rect l="l" t="t" r="r" b="b"/>
                <a:pathLst>
                  <a:path w="5489" h="38244" extrusionOk="0">
                    <a:moveTo>
                      <a:pt x="3857" y="550"/>
                    </a:moveTo>
                    <a:cubicBezTo>
                      <a:pt x="587" y="9766"/>
                      <a:pt x="-640" y="19704"/>
                      <a:pt x="315" y="29437"/>
                    </a:cubicBezTo>
                    <a:cubicBezTo>
                      <a:pt x="587" y="32199"/>
                      <a:pt x="1041" y="34947"/>
                      <a:pt x="1631" y="37659"/>
                    </a:cubicBezTo>
                    <a:cubicBezTo>
                      <a:pt x="1859" y="38685"/>
                      <a:pt x="3448" y="38249"/>
                      <a:pt x="3221" y="37227"/>
                    </a:cubicBezTo>
                    <a:cubicBezTo>
                      <a:pt x="1132" y="27893"/>
                      <a:pt x="1132" y="18114"/>
                      <a:pt x="3176" y="8780"/>
                    </a:cubicBezTo>
                    <a:cubicBezTo>
                      <a:pt x="3766" y="6141"/>
                      <a:pt x="4539" y="3539"/>
                      <a:pt x="5447" y="991"/>
                    </a:cubicBezTo>
                    <a:cubicBezTo>
                      <a:pt x="5765" y="1"/>
                      <a:pt x="4221" y="-427"/>
                      <a:pt x="3857" y="559"/>
                    </a:cubicBezTo>
                    <a:lnTo>
                      <a:pt x="3857" y="55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4"/>
              <p:cNvSpPr/>
              <p:nvPr/>
            </p:nvSpPr>
            <p:spPr>
              <a:xfrm>
                <a:off x="6225639" y="1703157"/>
                <a:ext cx="73750" cy="28297"/>
              </a:xfrm>
              <a:custGeom>
                <a:avLst/>
                <a:gdLst/>
                <a:ahLst/>
                <a:cxnLst/>
                <a:rect l="l" t="t" r="r" b="b"/>
                <a:pathLst>
                  <a:path w="36152" h="13871" extrusionOk="0">
                    <a:moveTo>
                      <a:pt x="1213" y="13748"/>
                    </a:moveTo>
                    <a:cubicBezTo>
                      <a:pt x="9344" y="8820"/>
                      <a:pt x="17883" y="3747"/>
                      <a:pt x="27421" y="2107"/>
                    </a:cubicBezTo>
                    <a:cubicBezTo>
                      <a:pt x="30055" y="1657"/>
                      <a:pt x="32690" y="1521"/>
                      <a:pt x="35370" y="1712"/>
                    </a:cubicBezTo>
                    <a:cubicBezTo>
                      <a:pt x="36414" y="1789"/>
                      <a:pt x="36414" y="154"/>
                      <a:pt x="35370" y="81"/>
                    </a:cubicBezTo>
                    <a:cubicBezTo>
                      <a:pt x="25468" y="-627"/>
                      <a:pt x="16111" y="3388"/>
                      <a:pt x="7663" y="8093"/>
                    </a:cubicBezTo>
                    <a:cubicBezTo>
                      <a:pt x="5210" y="9456"/>
                      <a:pt x="2803" y="10891"/>
                      <a:pt x="396" y="12340"/>
                    </a:cubicBezTo>
                    <a:cubicBezTo>
                      <a:pt x="-512" y="12881"/>
                      <a:pt x="305" y="14293"/>
                      <a:pt x="1213" y="13748"/>
                    </a:cubicBezTo>
                    <a:lnTo>
                      <a:pt x="1213" y="137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4"/>
              <p:cNvSpPr/>
              <p:nvPr/>
            </p:nvSpPr>
            <p:spPr>
              <a:xfrm>
                <a:off x="6199051" y="1567122"/>
                <a:ext cx="19759" cy="50327"/>
              </a:xfrm>
              <a:custGeom>
                <a:avLst/>
                <a:gdLst/>
                <a:ahLst/>
                <a:cxnLst/>
                <a:rect l="l" t="t" r="r" b="b"/>
                <a:pathLst>
                  <a:path w="9686" h="24670" extrusionOk="0">
                    <a:moveTo>
                      <a:pt x="8312" y="237"/>
                    </a:moveTo>
                    <a:cubicBezTo>
                      <a:pt x="4224" y="5451"/>
                      <a:pt x="1499" y="11656"/>
                      <a:pt x="499" y="18197"/>
                    </a:cubicBezTo>
                    <a:cubicBezTo>
                      <a:pt x="181" y="20081"/>
                      <a:pt x="45" y="21980"/>
                      <a:pt x="0" y="23883"/>
                    </a:cubicBezTo>
                    <a:cubicBezTo>
                      <a:pt x="0" y="24932"/>
                      <a:pt x="1635" y="24932"/>
                      <a:pt x="1635" y="23883"/>
                    </a:cubicBezTo>
                    <a:cubicBezTo>
                      <a:pt x="1726" y="15798"/>
                      <a:pt x="4496" y="7777"/>
                      <a:pt x="9447" y="1391"/>
                    </a:cubicBezTo>
                    <a:cubicBezTo>
                      <a:pt x="9720" y="1041"/>
                      <a:pt x="9811" y="578"/>
                      <a:pt x="9447" y="237"/>
                    </a:cubicBezTo>
                    <a:cubicBezTo>
                      <a:pt x="9175" y="-49"/>
                      <a:pt x="8584" y="-108"/>
                      <a:pt x="8312" y="237"/>
                    </a:cubicBezTo>
                    <a:lnTo>
                      <a:pt x="8312" y="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4"/>
              <p:cNvSpPr/>
              <p:nvPr/>
            </p:nvSpPr>
            <p:spPr>
              <a:xfrm>
                <a:off x="6237161" y="1614125"/>
                <a:ext cx="7464" cy="22001"/>
              </a:xfrm>
              <a:custGeom>
                <a:avLst/>
                <a:gdLst/>
                <a:ahLst/>
                <a:cxnLst/>
                <a:rect l="l" t="t" r="r" b="b"/>
                <a:pathLst>
                  <a:path w="3659" h="10785" extrusionOk="0">
                    <a:moveTo>
                      <a:pt x="2145" y="403"/>
                    </a:moveTo>
                    <a:cubicBezTo>
                      <a:pt x="510" y="3310"/>
                      <a:pt x="-217" y="6657"/>
                      <a:pt x="56" y="9968"/>
                    </a:cubicBezTo>
                    <a:cubicBezTo>
                      <a:pt x="101" y="10409"/>
                      <a:pt x="419" y="10786"/>
                      <a:pt x="874" y="10786"/>
                    </a:cubicBezTo>
                    <a:cubicBezTo>
                      <a:pt x="1282" y="10786"/>
                      <a:pt x="1737" y="10413"/>
                      <a:pt x="1691" y="9968"/>
                    </a:cubicBezTo>
                    <a:cubicBezTo>
                      <a:pt x="1419" y="6930"/>
                      <a:pt x="2054" y="3896"/>
                      <a:pt x="3554" y="1225"/>
                    </a:cubicBezTo>
                    <a:cubicBezTo>
                      <a:pt x="4053" y="307"/>
                      <a:pt x="2645" y="-519"/>
                      <a:pt x="2145" y="403"/>
                    </a:cubicBezTo>
                    <a:lnTo>
                      <a:pt x="2145" y="4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4"/>
              <p:cNvSpPr/>
              <p:nvPr/>
            </p:nvSpPr>
            <p:spPr>
              <a:xfrm>
                <a:off x="6459025" y="1708954"/>
                <a:ext cx="17466" cy="37650"/>
              </a:xfrm>
              <a:custGeom>
                <a:avLst/>
                <a:gdLst/>
                <a:ahLst/>
                <a:cxnLst/>
                <a:rect l="l" t="t" r="r" b="b"/>
                <a:pathLst>
                  <a:path w="8562" h="18456" extrusionOk="0">
                    <a:moveTo>
                      <a:pt x="1370" y="407"/>
                    </a:moveTo>
                    <a:cubicBezTo>
                      <a:pt x="-1173" y="5340"/>
                      <a:pt x="-38" y="11626"/>
                      <a:pt x="3641" y="15664"/>
                    </a:cubicBezTo>
                    <a:cubicBezTo>
                      <a:pt x="4685" y="16786"/>
                      <a:pt x="5958" y="17717"/>
                      <a:pt x="7320" y="18371"/>
                    </a:cubicBezTo>
                    <a:cubicBezTo>
                      <a:pt x="8274" y="18816"/>
                      <a:pt x="9091" y="17412"/>
                      <a:pt x="8138" y="16963"/>
                    </a:cubicBezTo>
                    <a:cubicBezTo>
                      <a:pt x="3732" y="14864"/>
                      <a:pt x="1234" y="9868"/>
                      <a:pt x="1643" y="5063"/>
                    </a:cubicBezTo>
                    <a:cubicBezTo>
                      <a:pt x="1779" y="3732"/>
                      <a:pt x="2142" y="2419"/>
                      <a:pt x="2778" y="1234"/>
                    </a:cubicBezTo>
                    <a:cubicBezTo>
                      <a:pt x="3232" y="303"/>
                      <a:pt x="1824" y="-524"/>
                      <a:pt x="1370" y="412"/>
                    </a:cubicBezTo>
                    <a:lnTo>
                      <a:pt x="1370"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4"/>
              <p:cNvSpPr/>
              <p:nvPr/>
            </p:nvSpPr>
            <p:spPr>
              <a:xfrm>
                <a:off x="6616056" y="1591639"/>
                <a:ext cx="37648" cy="30488"/>
              </a:xfrm>
              <a:custGeom>
                <a:avLst/>
                <a:gdLst/>
                <a:ahLst/>
                <a:cxnLst/>
                <a:rect l="l" t="t" r="r" b="b"/>
                <a:pathLst>
                  <a:path w="18455" h="14945" extrusionOk="0">
                    <a:moveTo>
                      <a:pt x="1569" y="14581"/>
                    </a:moveTo>
                    <a:cubicBezTo>
                      <a:pt x="5611" y="8808"/>
                      <a:pt x="11335" y="4239"/>
                      <a:pt x="17875" y="1614"/>
                    </a:cubicBezTo>
                    <a:cubicBezTo>
                      <a:pt x="18284" y="1450"/>
                      <a:pt x="18556" y="1068"/>
                      <a:pt x="18420" y="610"/>
                    </a:cubicBezTo>
                    <a:cubicBezTo>
                      <a:pt x="18329" y="219"/>
                      <a:pt x="17830" y="-122"/>
                      <a:pt x="17421" y="42"/>
                    </a:cubicBezTo>
                    <a:cubicBezTo>
                      <a:pt x="10472" y="2836"/>
                      <a:pt x="4431" y="7605"/>
                      <a:pt x="161" y="13759"/>
                    </a:cubicBezTo>
                    <a:cubicBezTo>
                      <a:pt x="-475" y="14622"/>
                      <a:pt x="933" y="15440"/>
                      <a:pt x="1569" y="14581"/>
                    </a:cubicBezTo>
                    <a:lnTo>
                      <a:pt x="1569" y="145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4"/>
              <p:cNvSpPr/>
              <p:nvPr/>
            </p:nvSpPr>
            <p:spPr>
              <a:xfrm>
                <a:off x="6603593" y="1580872"/>
                <a:ext cx="24729" cy="20590"/>
              </a:xfrm>
              <a:custGeom>
                <a:avLst/>
                <a:gdLst/>
                <a:ahLst/>
                <a:cxnLst/>
                <a:rect l="l" t="t" r="r" b="b"/>
                <a:pathLst>
                  <a:path w="12122" h="10093" extrusionOk="0">
                    <a:moveTo>
                      <a:pt x="1554" y="9687"/>
                    </a:moveTo>
                    <a:cubicBezTo>
                      <a:pt x="4188" y="6144"/>
                      <a:pt x="7731" y="3341"/>
                      <a:pt x="11728" y="1506"/>
                    </a:cubicBezTo>
                    <a:cubicBezTo>
                      <a:pt x="12137" y="1325"/>
                      <a:pt x="12228" y="743"/>
                      <a:pt x="12000" y="389"/>
                    </a:cubicBezTo>
                    <a:cubicBezTo>
                      <a:pt x="11773" y="-20"/>
                      <a:pt x="11319" y="-88"/>
                      <a:pt x="10910" y="98"/>
                    </a:cubicBezTo>
                    <a:cubicBezTo>
                      <a:pt x="6640" y="2051"/>
                      <a:pt x="2916" y="5095"/>
                      <a:pt x="100" y="8864"/>
                    </a:cubicBezTo>
                    <a:cubicBezTo>
                      <a:pt x="-127" y="9219"/>
                      <a:pt x="55" y="9773"/>
                      <a:pt x="418" y="9982"/>
                    </a:cubicBezTo>
                    <a:cubicBezTo>
                      <a:pt x="827" y="10227"/>
                      <a:pt x="1281" y="10041"/>
                      <a:pt x="1508" y="9691"/>
                    </a:cubicBezTo>
                    <a:lnTo>
                      <a:pt x="1508" y="96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4"/>
              <p:cNvSpPr/>
              <p:nvPr/>
            </p:nvSpPr>
            <p:spPr>
              <a:xfrm>
                <a:off x="7077037" y="1848650"/>
                <a:ext cx="17191" cy="33111"/>
              </a:xfrm>
              <a:custGeom>
                <a:avLst/>
                <a:gdLst/>
                <a:ahLst/>
                <a:cxnLst/>
                <a:rect l="l" t="t" r="r" b="b"/>
                <a:pathLst>
                  <a:path w="8427" h="16231" extrusionOk="0">
                    <a:moveTo>
                      <a:pt x="0" y="788"/>
                    </a:moveTo>
                    <a:cubicBezTo>
                      <a:pt x="182" y="6552"/>
                      <a:pt x="2725" y="12153"/>
                      <a:pt x="6995" y="16014"/>
                    </a:cubicBezTo>
                    <a:cubicBezTo>
                      <a:pt x="7767" y="16713"/>
                      <a:pt x="8948" y="15564"/>
                      <a:pt x="8176" y="14860"/>
                    </a:cubicBezTo>
                    <a:cubicBezTo>
                      <a:pt x="4179" y="11285"/>
                      <a:pt x="1772" y="6143"/>
                      <a:pt x="1635" y="788"/>
                    </a:cubicBezTo>
                    <a:cubicBezTo>
                      <a:pt x="1635" y="-261"/>
                      <a:pt x="0" y="-265"/>
                      <a:pt x="0" y="788"/>
                    </a:cubicBezTo>
                    <a:lnTo>
                      <a:pt x="0" y="7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4"/>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4"/>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4"/>
              <p:cNvSpPr/>
              <p:nvPr/>
            </p:nvSpPr>
            <p:spPr>
              <a:xfrm>
                <a:off x="6911794" y="1659667"/>
                <a:ext cx="81219" cy="72616"/>
              </a:xfrm>
              <a:custGeom>
                <a:avLst/>
                <a:gdLst/>
                <a:ahLst/>
                <a:cxnLst/>
                <a:rect l="l" t="t" r="r" b="b"/>
                <a:pathLst>
                  <a:path w="39813" h="35596" extrusionOk="0">
                    <a:moveTo>
                      <a:pt x="560" y="1617"/>
                    </a:moveTo>
                    <a:cubicBezTo>
                      <a:pt x="7055" y="3629"/>
                      <a:pt x="13141" y="6759"/>
                      <a:pt x="18592" y="10769"/>
                    </a:cubicBezTo>
                    <a:cubicBezTo>
                      <a:pt x="23997" y="14766"/>
                      <a:pt x="28811" y="19676"/>
                      <a:pt x="32672" y="25208"/>
                    </a:cubicBezTo>
                    <a:cubicBezTo>
                      <a:pt x="34852" y="28351"/>
                      <a:pt x="36760" y="31699"/>
                      <a:pt x="38304" y="35201"/>
                    </a:cubicBezTo>
                    <a:cubicBezTo>
                      <a:pt x="38486" y="35605"/>
                      <a:pt x="39076" y="35696"/>
                      <a:pt x="39439" y="35491"/>
                    </a:cubicBezTo>
                    <a:cubicBezTo>
                      <a:pt x="39848" y="35255"/>
                      <a:pt x="39894" y="34774"/>
                      <a:pt x="39712" y="34374"/>
                    </a:cubicBezTo>
                    <a:cubicBezTo>
                      <a:pt x="36896" y="28043"/>
                      <a:pt x="32944" y="22220"/>
                      <a:pt x="28221" y="17164"/>
                    </a:cubicBezTo>
                    <a:cubicBezTo>
                      <a:pt x="23497" y="12114"/>
                      <a:pt x="17910" y="7821"/>
                      <a:pt x="11779" y="4556"/>
                    </a:cubicBezTo>
                    <a:cubicBezTo>
                      <a:pt x="8372" y="2716"/>
                      <a:pt x="4739" y="1199"/>
                      <a:pt x="1014" y="41"/>
                    </a:cubicBezTo>
                    <a:cubicBezTo>
                      <a:pt x="15" y="-272"/>
                      <a:pt x="-439" y="1304"/>
                      <a:pt x="560" y="1612"/>
                    </a:cubicBezTo>
                    <a:lnTo>
                      <a:pt x="560" y="16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15" name="Google Shape;81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816"/>
        <p:cNvGrpSpPr/>
        <p:nvPr/>
      </p:nvGrpSpPr>
      <p:grpSpPr>
        <a:xfrm>
          <a:off x="0" y="0"/>
          <a:ext cx="0" cy="0"/>
          <a:chOff x="0" y="0"/>
          <a:chExt cx="0" cy="0"/>
        </a:xfrm>
      </p:grpSpPr>
      <p:grpSp>
        <p:nvGrpSpPr>
          <p:cNvPr id="817" name="Google Shape;817;p15"/>
          <p:cNvGrpSpPr/>
          <p:nvPr/>
        </p:nvGrpSpPr>
        <p:grpSpPr>
          <a:xfrm>
            <a:off x="-826044" y="-195149"/>
            <a:ext cx="10815698" cy="5792905"/>
            <a:chOff x="-826044" y="-195149"/>
            <a:chExt cx="10815698" cy="5792905"/>
          </a:xfrm>
        </p:grpSpPr>
        <p:grpSp>
          <p:nvGrpSpPr>
            <p:cNvPr id="818" name="Google Shape;818;p15"/>
            <p:cNvGrpSpPr/>
            <p:nvPr/>
          </p:nvGrpSpPr>
          <p:grpSpPr>
            <a:xfrm>
              <a:off x="8491455" y="229469"/>
              <a:ext cx="1311739" cy="968240"/>
              <a:chOff x="8491455" y="229469"/>
              <a:chExt cx="1311739" cy="968240"/>
            </a:xfrm>
          </p:grpSpPr>
          <p:sp>
            <p:nvSpPr>
              <p:cNvPr id="819" name="Google Shape;819;p15"/>
              <p:cNvSpPr/>
              <p:nvPr/>
            </p:nvSpPr>
            <p:spPr>
              <a:xfrm>
                <a:off x="8514821" y="959538"/>
                <a:ext cx="493655" cy="238172"/>
              </a:xfrm>
              <a:custGeom>
                <a:avLst/>
                <a:gdLst/>
                <a:ahLst/>
                <a:cxnLst/>
                <a:rect l="l" t="t" r="r" b="b"/>
                <a:pathLst>
                  <a:path w="224644" h="108383" extrusionOk="0">
                    <a:moveTo>
                      <a:pt x="223941" y="87691"/>
                    </a:moveTo>
                    <a:cubicBezTo>
                      <a:pt x="226157" y="79116"/>
                      <a:pt x="223019" y="69392"/>
                      <a:pt x="216215" y="63728"/>
                    </a:cubicBezTo>
                    <a:cubicBezTo>
                      <a:pt x="209406" y="58059"/>
                      <a:pt x="199277" y="56742"/>
                      <a:pt x="191243" y="60475"/>
                    </a:cubicBezTo>
                    <a:cubicBezTo>
                      <a:pt x="191692" y="52954"/>
                      <a:pt x="187741" y="45332"/>
                      <a:pt x="181341" y="41363"/>
                    </a:cubicBezTo>
                    <a:cubicBezTo>
                      <a:pt x="174941" y="37388"/>
                      <a:pt x="166357" y="37234"/>
                      <a:pt x="159816" y="40972"/>
                    </a:cubicBezTo>
                    <a:cubicBezTo>
                      <a:pt x="161883" y="32165"/>
                      <a:pt x="161283" y="22749"/>
                      <a:pt x="158127" y="14274"/>
                    </a:cubicBezTo>
                    <a:cubicBezTo>
                      <a:pt x="156682" y="10404"/>
                      <a:pt x="154625" y="6616"/>
                      <a:pt x="151368" y="4077"/>
                    </a:cubicBezTo>
                    <a:cubicBezTo>
                      <a:pt x="148107" y="1538"/>
                      <a:pt x="141167" y="-320"/>
                      <a:pt x="137460" y="1511"/>
                    </a:cubicBezTo>
                    <a:cubicBezTo>
                      <a:pt x="125942" y="-1877"/>
                      <a:pt x="112875" y="525"/>
                      <a:pt x="103318" y="7793"/>
                    </a:cubicBezTo>
                    <a:cubicBezTo>
                      <a:pt x="93762" y="15060"/>
                      <a:pt x="87952" y="27005"/>
                      <a:pt x="88139" y="39010"/>
                    </a:cubicBezTo>
                    <a:cubicBezTo>
                      <a:pt x="76261" y="36548"/>
                      <a:pt x="63385" y="46413"/>
                      <a:pt x="62667" y="58522"/>
                    </a:cubicBezTo>
                    <a:cubicBezTo>
                      <a:pt x="57421" y="54416"/>
                      <a:pt x="50008" y="53258"/>
                      <a:pt x="43759" y="55575"/>
                    </a:cubicBezTo>
                    <a:cubicBezTo>
                      <a:pt x="37509" y="57891"/>
                      <a:pt x="32644" y="63600"/>
                      <a:pt x="31341" y="70132"/>
                    </a:cubicBezTo>
                    <a:cubicBezTo>
                      <a:pt x="25536" y="68928"/>
                      <a:pt x="19554" y="67765"/>
                      <a:pt x="13713" y="68806"/>
                    </a:cubicBezTo>
                    <a:cubicBezTo>
                      <a:pt x="7877" y="69841"/>
                      <a:pt x="2131" y="73579"/>
                      <a:pt x="459" y="79266"/>
                    </a:cubicBezTo>
                    <a:cubicBezTo>
                      <a:pt x="-1294" y="85229"/>
                      <a:pt x="2154" y="92029"/>
                      <a:pt x="7681" y="94872"/>
                    </a:cubicBezTo>
                    <a:cubicBezTo>
                      <a:pt x="13209" y="97716"/>
                      <a:pt x="20217" y="96853"/>
                      <a:pt x="25418" y="93455"/>
                    </a:cubicBezTo>
                    <a:cubicBezTo>
                      <a:pt x="26594" y="92687"/>
                      <a:pt x="27834" y="91756"/>
                      <a:pt x="29233" y="91888"/>
                    </a:cubicBezTo>
                    <a:cubicBezTo>
                      <a:pt x="30410" y="91997"/>
                      <a:pt x="31368" y="92828"/>
                      <a:pt x="32267" y="93587"/>
                    </a:cubicBezTo>
                    <a:cubicBezTo>
                      <a:pt x="42378" y="102094"/>
                      <a:pt x="56313" y="105873"/>
                      <a:pt x="69335" y="103638"/>
                    </a:cubicBezTo>
                    <a:cubicBezTo>
                      <a:pt x="74481" y="102757"/>
                      <a:pt x="79986" y="100536"/>
                      <a:pt x="82170" y="95799"/>
                    </a:cubicBezTo>
                    <a:cubicBezTo>
                      <a:pt x="80390" y="101808"/>
                      <a:pt x="86467" y="107890"/>
                      <a:pt x="92717" y="108344"/>
                    </a:cubicBezTo>
                    <a:cubicBezTo>
                      <a:pt x="98967" y="108794"/>
                      <a:pt x="104808" y="105346"/>
                      <a:pt x="109795" y="101549"/>
                    </a:cubicBezTo>
                    <a:cubicBezTo>
                      <a:pt x="110931" y="100686"/>
                      <a:pt x="112116" y="99769"/>
                      <a:pt x="113524" y="99555"/>
                    </a:cubicBezTo>
                    <a:cubicBezTo>
                      <a:pt x="115700" y="99233"/>
                      <a:pt x="117689" y="100650"/>
                      <a:pt x="119624" y="101694"/>
                    </a:cubicBezTo>
                    <a:cubicBezTo>
                      <a:pt x="128808" y="106650"/>
                      <a:pt x="141676" y="102793"/>
                      <a:pt x="146617" y="93600"/>
                    </a:cubicBezTo>
                    <a:cubicBezTo>
                      <a:pt x="146672" y="95472"/>
                      <a:pt x="149170" y="95667"/>
                      <a:pt x="150750" y="96671"/>
                    </a:cubicBezTo>
                    <a:cubicBezTo>
                      <a:pt x="157554" y="100999"/>
                      <a:pt x="167769" y="98415"/>
                      <a:pt x="171698" y="91370"/>
                    </a:cubicBezTo>
                    <a:cubicBezTo>
                      <a:pt x="170844" y="94323"/>
                      <a:pt x="174146" y="96844"/>
                      <a:pt x="177149" y="97498"/>
                    </a:cubicBezTo>
                    <a:cubicBezTo>
                      <a:pt x="184107" y="99014"/>
                      <a:pt x="191860" y="95517"/>
                      <a:pt x="195330" y="89299"/>
                    </a:cubicBezTo>
                    <a:cubicBezTo>
                      <a:pt x="196398" y="95690"/>
                      <a:pt x="202788" y="100722"/>
                      <a:pt x="209247" y="100268"/>
                    </a:cubicBezTo>
                    <a:cubicBezTo>
                      <a:pt x="215710" y="99814"/>
                      <a:pt x="222301" y="93977"/>
                      <a:pt x="223922" y="8770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8491455" y="229469"/>
                <a:ext cx="1311739" cy="498817"/>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1" name="Google Shape;821;p15"/>
            <p:cNvGrpSpPr/>
            <p:nvPr/>
          </p:nvGrpSpPr>
          <p:grpSpPr>
            <a:xfrm>
              <a:off x="-826044" y="-195149"/>
              <a:ext cx="2235971" cy="1469018"/>
              <a:chOff x="-826044" y="-195149"/>
              <a:chExt cx="2235971" cy="1469018"/>
            </a:xfrm>
          </p:grpSpPr>
          <p:sp>
            <p:nvSpPr>
              <p:cNvPr id="822" name="Google Shape;822;p15"/>
              <p:cNvSpPr/>
              <p:nvPr/>
            </p:nvSpPr>
            <p:spPr>
              <a:xfrm>
                <a:off x="-826044" y="185842"/>
                <a:ext cx="1541134" cy="586049"/>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23" name="Google Shape;823;p15"/>
              <p:cNvGrpSpPr/>
              <p:nvPr/>
            </p:nvGrpSpPr>
            <p:grpSpPr>
              <a:xfrm>
                <a:off x="-667574" y="-195149"/>
                <a:ext cx="2077502" cy="940198"/>
                <a:chOff x="4" y="-1"/>
                <a:chExt cx="2565134" cy="1160881"/>
              </a:xfrm>
            </p:grpSpPr>
            <p:sp>
              <p:nvSpPr>
                <p:cNvPr id="824" name="Google Shape;824;p15"/>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15"/>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15"/>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15"/>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15"/>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15"/>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15"/>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15"/>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5" name="Google Shape;865;p15"/>
              <p:cNvGrpSpPr/>
              <p:nvPr/>
            </p:nvGrpSpPr>
            <p:grpSpPr>
              <a:xfrm rot="9871805">
                <a:off x="197541" y="969098"/>
                <a:ext cx="111630" cy="295231"/>
                <a:chOff x="7145508" y="910775"/>
                <a:chExt cx="318111" cy="841320"/>
              </a:xfrm>
            </p:grpSpPr>
            <p:sp>
              <p:nvSpPr>
                <p:cNvPr id="866" name="Google Shape;866;p15"/>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15"/>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15"/>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69" name="Google Shape;869;p15"/>
            <p:cNvGrpSpPr/>
            <p:nvPr/>
          </p:nvGrpSpPr>
          <p:grpSpPr>
            <a:xfrm>
              <a:off x="-354650" y="3004322"/>
              <a:ext cx="2023734" cy="2166295"/>
              <a:chOff x="-354650" y="3004322"/>
              <a:chExt cx="2023734" cy="2166295"/>
            </a:xfrm>
          </p:grpSpPr>
          <p:grpSp>
            <p:nvGrpSpPr>
              <p:cNvPr id="870" name="Google Shape;870;p15"/>
              <p:cNvGrpSpPr/>
              <p:nvPr/>
            </p:nvGrpSpPr>
            <p:grpSpPr>
              <a:xfrm>
                <a:off x="-287840" y="3826959"/>
                <a:ext cx="1471105" cy="1343657"/>
                <a:chOff x="3421737" y="4180023"/>
                <a:chExt cx="807856" cy="737868"/>
              </a:xfrm>
            </p:grpSpPr>
            <p:sp>
              <p:nvSpPr>
                <p:cNvPr id="871" name="Google Shape;871;p15"/>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15"/>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15"/>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5"/>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5"/>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5"/>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5"/>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5"/>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15"/>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15"/>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5"/>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5"/>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5"/>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5"/>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5"/>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15"/>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87" name="Google Shape;887;p15"/>
              <p:cNvSpPr/>
              <p:nvPr/>
            </p:nvSpPr>
            <p:spPr>
              <a:xfrm>
                <a:off x="-354650" y="3004322"/>
                <a:ext cx="701170" cy="267585"/>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88" name="Google Shape;888;p15"/>
              <p:cNvGrpSpPr/>
              <p:nvPr/>
            </p:nvGrpSpPr>
            <p:grpSpPr>
              <a:xfrm rot="6496281">
                <a:off x="1421458" y="4653612"/>
                <a:ext cx="154404" cy="307968"/>
                <a:chOff x="6903286" y="1827129"/>
                <a:chExt cx="114279" cy="227935"/>
              </a:xfrm>
            </p:grpSpPr>
            <p:sp>
              <p:nvSpPr>
                <p:cNvPr id="889" name="Google Shape;889;p15"/>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5"/>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5"/>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2" name="Google Shape;892;p15"/>
            <p:cNvGrpSpPr/>
            <p:nvPr/>
          </p:nvGrpSpPr>
          <p:grpSpPr>
            <a:xfrm>
              <a:off x="6543594" y="3466283"/>
              <a:ext cx="3446060" cy="2131473"/>
              <a:chOff x="6543594" y="3466283"/>
              <a:chExt cx="3446060" cy="2131473"/>
            </a:xfrm>
          </p:grpSpPr>
          <p:sp>
            <p:nvSpPr>
              <p:cNvPr id="893" name="Google Shape;893;p15"/>
              <p:cNvSpPr/>
              <p:nvPr/>
            </p:nvSpPr>
            <p:spPr>
              <a:xfrm>
                <a:off x="6986774" y="36192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94" name="Google Shape;894;p15"/>
              <p:cNvGrpSpPr/>
              <p:nvPr/>
            </p:nvGrpSpPr>
            <p:grpSpPr>
              <a:xfrm rot="10800000" flipH="1">
                <a:off x="8753904" y="3466283"/>
                <a:ext cx="154408" cy="254412"/>
                <a:chOff x="4363664" y="1819410"/>
                <a:chExt cx="202741" cy="334093"/>
              </a:xfrm>
            </p:grpSpPr>
            <p:sp>
              <p:nvSpPr>
                <p:cNvPr id="895" name="Google Shape;895;p15"/>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5"/>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5"/>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5"/>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99" name="Google Shape;899;p15"/>
              <p:cNvSpPr/>
              <p:nvPr/>
            </p:nvSpPr>
            <p:spPr>
              <a:xfrm>
                <a:off x="6543594" y="4758508"/>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0" name="Google Shape;900;p15"/>
              <p:cNvGrpSpPr/>
              <p:nvPr/>
            </p:nvGrpSpPr>
            <p:grpSpPr>
              <a:xfrm>
                <a:off x="7802691" y="3915080"/>
                <a:ext cx="1527845" cy="1278314"/>
                <a:chOff x="4801174" y="4178804"/>
                <a:chExt cx="839014" cy="701985"/>
              </a:xfrm>
            </p:grpSpPr>
            <p:grpSp>
              <p:nvGrpSpPr>
                <p:cNvPr id="901" name="Google Shape;901;p15"/>
                <p:cNvGrpSpPr/>
                <p:nvPr/>
              </p:nvGrpSpPr>
              <p:grpSpPr>
                <a:xfrm>
                  <a:off x="4801174" y="4178804"/>
                  <a:ext cx="839014" cy="686077"/>
                  <a:chOff x="4801174" y="4178804"/>
                  <a:chExt cx="839014" cy="686077"/>
                </a:xfrm>
              </p:grpSpPr>
              <p:sp>
                <p:nvSpPr>
                  <p:cNvPr id="902" name="Google Shape;902;p15"/>
                  <p:cNvSpPr/>
                  <p:nvPr/>
                </p:nvSpPr>
                <p:spPr>
                  <a:xfrm>
                    <a:off x="4801174" y="4178804"/>
                    <a:ext cx="768976" cy="671746"/>
                  </a:xfrm>
                  <a:custGeom>
                    <a:avLst/>
                    <a:gdLst/>
                    <a:ahLst/>
                    <a:cxnLst/>
                    <a:rect l="l" t="t" r="r" b="b"/>
                    <a:pathLst>
                      <a:path w="427209" h="373192" extrusionOk="0">
                        <a:moveTo>
                          <a:pt x="407488" y="4835"/>
                        </a:moveTo>
                        <a:cubicBezTo>
                          <a:pt x="368972" y="-13242"/>
                          <a:pt x="325232" y="22231"/>
                          <a:pt x="317238" y="63881"/>
                        </a:cubicBezTo>
                        <a:cubicBezTo>
                          <a:pt x="313514" y="83366"/>
                          <a:pt x="316738" y="103397"/>
                          <a:pt x="319963" y="122973"/>
                        </a:cubicBezTo>
                        <a:cubicBezTo>
                          <a:pt x="302522" y="118749"/>
                          <a:pt x="283128" y="124108"/>
                          <a:pt x="270319" y="136644"/>
                        </a:cubicBezTo>
                        <a:cubicBezTo>
                          <a:pt x="245111" y="161262"/>
                          <a:pt x="255921" y="184245"/>
                          <a:pt x="268230" y="210316"/>
                        </a:cubicBezTo>
                        <a:cubicBezTo>
                          <a:pt x="252696" y="197144"/>
                          <a:pt x="230440" y="188969"/>
                          <a:pt x="210728" y="197780"/>
                        </a:cubicBezTo>
                        <a:cubicBezTo>
                          <a:pt x="191561" y="206319"/>
                          <a:pt x="181977" y="233935"/>
                          <a:pt x="195648" y="249877"/>
                        </a:cubicBezTo>
                        <a:cubicBezTo>
                          <a:pt x="179751" y="232072"/>
                          <a:pt x="156178" y="219309"/>
                          <a:pt x="132559" y="222761"/>
                        </a:cubicBezTo>
                        <a:cubicBezTo>
                          <a:pt x="108941" y="226213"/>
                          <a:pt x="88366" y="250195"/>
                          <a:pt x="94179" y="273314"/>
                        </a:cubicBezTo>
                        <a:cubicBezTo>
                          <a:pt x="75375" y="274131"/>
                          <a:pt x="55845" y="270634"/>
                          <a:pt x="38085" y="276857"/>
                        </a:cubicBezTo>
                        <a:cubicBezTo>
                          <a:pt x="20326" y="283125"/>
                          <a:pt x="6064" y="305153"/>
                          <a:pt x="16556" y="320823"/>
                        </a:cubicBezTo>
                        <a:cubicBezTo>
                          <a:pt x="568" y="329635"/>
                          <a:pt x="-5064" y="353026"/>
                          <a:pt x="5110" y="368197"/>
                        </a:cubicBezTo>
                        <a:cubicBezTo>
                          <a:pt x="5565" y="368197"/>
                          <a:pt x="9698" y="373193"/>
                          <a:pt x="10152" y="373193"/>
                        </a:cubicBezTo>
                        <a:lnTo>
                          <a:pt x="408760" y="373193"/>
                        </a:lnTo>
                        <a:cubicBezTo>
                          <a:pt x="411667" y="354162"/>
                          <a:pt x="411939" y="333359"/>
                          <a:pt x="411076" y="314101"/>
                        </a:cubicBezTo>
                        <a:lnTo>
                          <a:pt x="411076" y="137598"/>
                        </a:lnTo>
                        <a:cubicBezTo>
                          <a:pt x="415527" y="137598"/>
                          <a:pt x="419797" y="136099"/>
                          <a:pt x="424157" y="135327"/>
                        </a:cubicBezTo>
                        <a:cubicBezTo>
                          <a:pt x="427428" y="125335"/>
                          <a:pt x="427291" y="114616"/>
                          <a:pt x="427155" y="104123"/>
                        </a:cubicBezTo>
                        <a:cubicBezTo>
                          <a:pt x="426792" y="77643"/>
                          <a:pt x="426428" y="51163"/>
                          <a:pt x="426065" y="24683"/>
                        </a:cubicBezTo>
                        <a:cubicBezTo>
                          <a:pt x="426019" y="21595"/>
                          <a:pt x="425838" y="18188"/>
                          <a:pt x="423612" y="16099"/>
                        </a:cubicBezTo>
                        <a:cubicBezTo>
                          <a:pt x="418435" y="11148"/>
                          <a:pt x="413029" y="7469"/>
                          <a:pt x="407488" y="48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5"/>
                  <p:cNvSpPr/>
                  <p:nvPr/>
                </p:nvSpPr>
                <p:spPr>
                  <a:xfrm>
                    <a:off x="5263547" y="4340064"/>
                    <a:ext cx="376641" cy="524817"/>
                  </a:xfrm>
                  <a:custGeom>
                    <a:avLst/>
                    <a:gdLst/>
                    <a:ahLst/>
                    <a:cxnLst/>
                    <a:rect l="l" t="t" r="r" b="b"/>
                    <a:pathLst>
                      <a:path w="209245" h="291565" extrusionOk="0">
                        <a:moveTo>
                          <a:pt x="199474" y="285524"/>
                        </a:moveTo>
                        <a:cubicBezTo>
                          <a:pt x="213918" y="247644"/>
                          <a:pt x="213963" y="201451"/>
                          <a:pt x="188619" y="169748"/>
                        </a:cubicBezTo>
                        <a:cubicBezTo>
                          <a:pt x="176991" y="155259"/>
                          <a:pt x="161185" y="144903"/>
                          <a:pt x="146969" y="132958"/>
                        </a:cubicBezTo>
                        <a:cubicBezTo>
                          <a:pt x="132752" y="121012"/>
                          <a:pt x="119398" y="106251"/>
                          <a:pt x="115992" y="88037"/>
                        </a:cubicBezTo>
                        <a:cubicBezTo>
                          <a:pt x="112540" y="69778"/>
                          <a:pt x="119217" y="49293"/>
                          <a:pt x="109860" y="33260"/>
                        </a:cubicBezTo>
                        <a:cubicBezTo>
                          <a:pt x="104909" y="24767"/>
                          <a:pt x="96279" y="19180"/>
                          <a:pt x="87786" y="14275"/>
                        </a:cubicBezTo>
                        <a:cubicBezTo>
                          <a:pt x="73660" y="6099"/>
                          <a:pt x="57945" y="-1304"/>
                          <a:pt x="41639" y="194"/>
                        </a:cubicBezTo>
                        <a:cubicBezTo>
                          <a:pt x="25379" y="1739"/>
                          <a:pt x="9254" y="15455"/>
                          <a:pt x="10799" y="31716"/>
                        </a:cubicBezTo>
                        <a:cubicBezTo>
                          <a:pt x="12343" y="48340"/>
                          <a:pt x="30330" y="59423"/>
                          <a:pt x="33191" y="75864"/>
                        </a:cubicBezTo>
                        <a:cubicBezTo>
                          <a:pt x="37824" y="102435"/>
                          <a:pt x="1351" y="124510"/>
                          <a:pt x="8618" y="150490"/>
                        </a:cubicBezTo>
                        <a:cubicBezTo>
                          <a:pt x="12252" y="163480"/>
                          <a:pt x="26469" y="173518"/>
                          <a:pt x="24470" y="186872"/>
                        </a:cubicBezTo>
                        <a:cubicBezTo>
                          <a:pt x="23653" y="192140"/>
                          <a:pt x="20337" y="196592"/>
                          <a:pt x="17339" y="201043"/>
                        </a:cubicBezTo>
                        <a:cubicBezTo>
                          <a:pt x="8119" y="214714"/>
                          <a:pt x="1170" y="230339"/>
                          <a:pt x="125" y="246781"/>
                        </a:cubicBezTo>
                        <a:cubicBezTo>
                          <a:pt x="-920" y="263268"/>
                          <a:pt x="4576" y="280619"/>
                          <a:pt x="16885" y="291565"/>
                        </a:cubicBezTo>
                        <a:cubicBezTo>
                          <a:pt x="79292" y="288885"/>
                          <a:pt x="137067" y="288204"/>
                          <a:pt x="199474" y="285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5"/>
                  <p:cNvSpPr/>
                  <p:nvPr/>
                </p:nvSpPr>
                <p:spPr>
                  <a:xfrm>
                    <a:off x="4971291" y="4552217"/>
                    <a:ext cx="431019" cy="310649"/>
                  </a:xfrm>
                  <a:custGeom>
                    <a:avLst/>
                    <a:gdLst/>
                    <a:ahLst/>
                    <a:cxnLst/>
                    <a:rect l="l" t="t" r="r" b="b"/>
                    <a:pathLst>
                      <a:path w="239455" h="172583" extrusionOk="0">
                        <a:moveTo>
                          <a:pt x="239456" y="172584"/>
                        </a:moveTo>
                        <a:cubicBezTo>
                          <a:pt x="213339" y="127663"/>
                          <a:pt x="183407" y="84014"/>
                          <a:pt x="143346" y="50949"/>
                        </a:cubicBezTo>
                        <a:cubicBezTo>
                          <a:pt x="103285" y="17837"/>
                          <a:pt x="51733" y="-3874"/>
                          <a:pt x="0" y="577"/>
                        </a:cubicBezTo>
                        <a:cubicBezTo>
                          <a:pt x="15034" y="48223"/>
                          <a:pt x="54686" y="101501"/>
                          <a:pt x="94974" y="131024"/>
                        </a:cubicBezTo>
                        <a:cubicBezTo>
                          <a:pt x="135261" y="160548"/>
                          <a:pt x="189493" y="172539"/>
                          <a:pt x="239456" y="172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05" name="Google Shape;905;p15"/>
                <p:cNvGrpSpPr/>
                <p:nvPr/>
              </p:nvGrpSpPr>
              <p:grpSpPr>
                <a:xfrm>
                  <a:off x="5002863" y="4380028"/>
                  <a:ext cx="473934" cy="500761"/>
                  <a:chOff x="5002863" y="4380028"/>
                  <a:chExt cx="473934" cy="500761"/>
                </a:xfrm>
              </p:grpSpPr>
              <p:sp>
                <p:nvSpPr>
                  <p:cNvPr id="906" name="Google Shape;906;p15"/>
                  <p:cNvSpPr/>
                  <p:nvPr/>
                </p:nvSpPr>
                <p:spPr>
                  <a:xfrm>
                    <a:off x="5346588" y="4380028"/>
                    <a:ext cx="130208" cy="467458"/>
                  </a:xfrm>
                  <a:custGeom>
                    <a:avLst/>
                    <a:gdLst/>
                    <a:ahLst/>
                    <a:cxnLst/>
                    <a:rect l="l" t="t" r="r" b="b"/>
                    <a:pathLst>
                      <a:path w="72338" h="259699" extrusionOk="0">
                        <a:moveTo>
                          <a:pt x="280" y="797"/>
                        </a:moveTo>
                        <a:cubicBezTo>
                          <a:pt x="10454" y="3523"/>
                          <a:pt x="19447" y="10063"/>
                          <a:pt x="25170" y="18920"/>
                        </a:cubicBezTo>
                        <a:cubicBezTo>
                          <a:pt x="31302" y="28458"/>
                          <a:pt x="33300" y="40540"/>
                          <a:pt x="30711" y="51577"/>
                        </a:cubicBezTo>
                        <a:cubicBezTo>
                          <a:pt x="28032" y="62841"/>
                          <a:pt x="20583" y="72061"/>
                          <a:pt x="16540" y="82781"/>
                        </a:cubicBezTo>
                        <a:cubicBezTo>
                          <a:pt x="12997" y="92137"/>
                          <a:pt x="12135" y="103356"/>
                          <a:pt x="19129" y="111396"/>
                        </a:cubicBezTo>
                        <a:cubicBezTo>
                          <a:pt x="25352" y="118481"/>
                          <a:pt x="34935" y="121252"/>
                          <a:pt x="42702" y="126202"/>
                        </a:cubicBezTo>
                        <a:cubicBezTo>
                          <a:pt x="50378" y="131062"/>
                          <a:pt x="55965" y="138693"/>
                          <a:pt x="58872" y="147323"/>
                        </a:cubicBezTo>
                        <a:cubicBezTo>
                          <a:pt x="61733" y="155771"/>
                          <a:pt x="62097" y="165128"/>
                          <a:pt x="59417" y="173712"/>
                        </a:cubicBezTo>
                        <a:cubicBezTo>
                          <a:pt x="57918" y="178527"/>
                          <a:pt x="55329" y="182751"/>
                          <a:pt x="52377" y="186838"/>
                        </a:cubicBezTo>
                        <a:cubicBezTo>
                          <a:pt x="49107" y="191426"/>
                          <a:pt x="45609" y="196013"/>
                          <a:pt x="44019" y="201509"/>
                        </a:cubicBezTo>
                        <a:cubicBezTo>
                          <a:pt x="42612" y="206415"/>
                          <a:pt x="42975" y="211592"/>
                          <a:pt x="46063" y="215816"/>
                        </a:cubicBezTo>
                        <a:cubicBezTo>
                          <a:pt x="49016" y="219859"/>
                          <a:pt x="53421" y="222448"/>
                          <a:pt x="57237" y="225627"/>
                        </a:cubicBezTo>
                        <a:cubicBezTo>
                          <a:pt x="64867" y="231986"/>
                          <a:pt x="71680" y="241570"/>
                          <a:pt x="71499" y="251880"/>
                        </a:cubicBezTo>
                        <a:cubicBezTo>
                          <a:pt x="71453" y="254424"/>
                          <a:pt x="70954" y="256876"/>
                          <a:pt x="70000" y="259193"/>
                        </a:cubicBezTo>
                        <a:cubicBezTo>
                          <a:pt x="69818" y="259693"/>
                          <a:pt x="70636" y="259920"/>
                          <a:pt x="70863" y="259420"/>
                        </a:cubicBezTo>
                        <a:cubicBezTo>
                          <a:pt x="74588" y="250018"/>
                          <a:pt x="70772" y="239889"/>
                          <a:pt x="64867" y="232259"/>
                        </a:cubicBezTo>
                        <a:cubicBezTo>
                          <a:pt x="61688" y="228171"/>
                          <a:pt x="57782" y="224946"/>
                          <a:pt x="53694" y="221812"/>
                        </a:cubicBezTo>
                        <a:cubicBezTo>
                          <a:pt x="49334" y="218496"/>
                          <a:pt x="44973" y="214772"/>
                          <a:pt x="44201" y="209049"/>
                        </a:cubicBezTo>
                        <a:cubicBezTo>
                          <a:pt x="42612" y="197013"/>
                          <a:pt x="53921" y="188474"/>
                          <a:pt x="58509" y="178527"/>
                        </a:cubicBezTo>
                        <a:cubicBezTo>
                          <a:pt x="62142" y="170623"/>
                          <a:pt x="62914" y="161585"/>
                          <a:pt x="61279" y="153091"/>
                        </a:cubicBezTo>
                        <a:cubicBezTo>
                          <a:pt x="59644" y="144507"/>
                          <a:pt x="55511" y="136331"/>
                          <a:pt x="49197" y="130245"/>
                        </a:cubicBezTo>
                        <a:cubicBezTo>
                          <a:pt x="42293" y="123523"/>
                          <a:pt x="32937" y="120798"/>
                          <a:pt x="25079" y="115438"/>
                        </a:cubicBezTo>
                        <a:cubicBezTo>
                          <a:pt x="20855" y="112531"/>
                          <a:pt x="17358" y="108716"/>
                          <a:pt x="15723" y="103765"/>
                        </a:cubicBezTo>
                        <a:cubicBezTo>
                          <a:pt x="13997" y="98451"/>
                          <a:pt x="14496" y="92637"/>
                          <a:pt x="15950" y="87277"/>
                        </a:cubicBezTo>
                        <a:cubicBezTo>
                          <a:pt x="19038" y="75968"/>
                          <a:pt x="26714" y="66702"/>
                          <a:pt x="30439" y="55665"/>
                        </a:cubicBezTo>
                        <a:cubicBezTo>
                          <a:pt x="33936" y="45218"/>
                          <a:pt x="33300" y="33636"/>
                          <a:pt x="28713" y="23644"/>
                        </a:cubicBezTo>
                        <a:cubicBezTo>
                          <a:pt x="24443" y="14332"/>
                          <a:pt x="16677" y="6702"/>
                          <a:pt x="7366" y="2432"/>
                        </a:cubicBezTo>
                        <a:cubicBezTo>
                          <a:pt x="5140" y="1433"/>
                          <a:pt x="2869" y="615"/>
                          <a:pt x="507" y="25"/>
                        </a:cubicBezTo>
                        <a:cubicBezTo>
                          <a:pt x="7" y="-157"/>
                          <a:pt x="-220" y="706"/>
                          <a:pt x="280" y="843"/>
                        </a:cubicBezTo>
                        <a:lnTo>
                          <a:pt x="280" y="8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5"/>
                  <p:cNvSpPr/>
                  <p:nvPr/>
                </p:nvSpPr>
                <p:spPr>
                  <a:xfrm>
                    <a:off x="5002863" y="4573406"/>
                    <a:ext cx="399373" cy="304222"/>
                  </a:xfrm>
                  <a:custGeom>
                    <a:avLst/>
                    <a:gdLst/>
                    <a:ahLst/>
                    <a:cxnLst/>
                    <a:rect l="l" t="t" r="r" b="b"/>
                    <a:pathLst>
                      <a:path w="221874" h="169012" extrusionOk="0">
                        <a:moveTo>
                          <a:pt x="313" y="844"/>
                        </a:moveTo>
                        <a:cubicBezTo>
                          <a:pt x="16936" y="6294"/>
                          <a:pt x="32697" y="14106"/>
                          <a:pt x="47641" y="23191"/>
                        </a:cubicBezTo>
                        <a:cubicBezTo>
                          <a:pt x="62720" y="32320"/>
                          <a:pt x="77027" y="42721"/>
                          <a:pt x="91062" y="53486"/>
                        </a:cubicBezTo>
                        <a:cubicBezTo>
                          <a:pt x="105869" y="64841"/>
                          <a:pt x="120267" y="76695"/>
                          <a:pt x="134393" y="88914"/>
                        </a:cubicBezTo>
                        <a:cubicBezTo>
                          <a:pt x="148519" y="101131"/>
                          <a:pt x="162145" y="113441"/>
                          <a:pt x="175726" y="126022"/>
                        </a:cubicBezTo>
                        <a:cubicBezTo>
                          <a:pt x="189306" y="138603"/>
                          <a:pt x="202751" y="151366"/>
                          <a:pt x="216150" y="164129"/>
                        </a:cubicBezTo>
                        <a:cubicBezTo>
                          <a:pt x="217830" y="165719"/>
                          <a:pt x="219465" y="167309"/>
                          <a:pt x="221146" y="168899"/>
                        </a:cubicBezTo>
                        <a:cubicBezTo>
                          <a:pt x="221554" y="169262"/>
                          <a:pt x="222145" y="168671"/>
                          <a:pt x="221736" y="168308"/>
                        </a:cubicBezTo>
                        <a:cubicBezTo>
                          <a:pt x="208246" y="155409"/>
                          <a:pt x="194711" y="142555"/>
                          <a:pt x="181085" y="129837"/>
                        </a:cubicBezTo>
                        <a:cubicBezTo>
                          <a:pt x="167414" y="117119"/>
                          <a:pt x="153651" y="104538"/>
                          <a:pt x="139571" y="92275"/>
                        </a:cubicBezTo>
                        <a:cubicBezTo>
                          <a:pt x="125536" y="80011"/>
                          <a:pt x="111229" y="68066"/>
                          <a:pt x="96513" y="56620"/>
                        </a:cubicBezTo>
                        <a:cubicBezTo>
                          <a:pt x="82523" y="45719"/>
                          <a:pt x="68261" y="35136"/>
                          <a:pt x="53272" y="25643"/>
                        </a:cubicBezTo>
                        <a:cubicBezTo>
                          <a:pt x="38511" y="16332"/>
                          <a:pt x="23023" y="8111"/>
                          <a:pt x="6671" y="2115"/>
                        </a:cubicBezTo>
                        <a:cubicBezTo>
                          <a:pt x="4627" y="1389"/>
                          <a:pt x="2584" y="662"/>
                          <a:pt x="540" y="26"/>
                        </a:cubicBezTo>
                        <a:cubicBezTo>
                          <a:pt x="-5" y="-156"/>
                          <a:pt x="-233" y="662"/>
                          <a:pt x="313" y="844"/>
                        </a:cubicBezTo>
                        <a:lnTo>
                          <a:pt x="313" y="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5"/>
                  <p:cNvSpPr/>
                  <p:nvPr/>
                </p:nvSpPr>
                <p:spPr>
                  <a:xfrm>
                    <a:off x="5099338" y="4727578"/>
                    <a:ext cx="171959" cy="31966"/>
                  </a:xfrm>
                  <a:custGeom>
                    <a:avLst/>
                    <a:gdLst/>
                    <a:ahLst/>
                    <a:cxnLst/>
                    <a:rect l="l" t="t" r="r" b="b"/>
                    <a:pathLst>
                      <a:path w="95533" h="17759" extrusionOk="0">
                        <a:moveTo>
                          <a:pt x="409" y="1458"/>
                        </a:moveTo>
                        <a:cubicBezTo>
                          <a:pt x="12945" y="459"/>
                          <a:pt x="25617" y="686"/>
                          <a:pt x="38108" y="2140"/>
                        </a:cubicBezTo>
                        <a:cubicBezTo>
                          <a:pt x="50643" y="3593"/>
                          <a:pt x="62998" y="6273"/>
                          <a:pt x="74989" y="10133"/>
                        </a:cubicBezTo>
                        <a:cubicBezTo>
                          <a:pt x="81756" y="12268"/>
                          <a:pt x="88388" y="14812"/>
                          <a:pt x="94883" y="17719"/>
                        </a:cubicBezTo>
                        <a:cubicBezTo>
                          <a:pt x="95382" y="17946"/>
                          <a:pt x="95791" y="17174"/>
                          <a:pt x="95337" y="16946"/>
                        </a:cubicBezTo>
                        <a:cubicBezTo>
                          <a:pt x="83755" y="11814"/>
                          <a:pt x="71673" y="7771"/>
                          <a:pt x="59319" y="4956"/>
                        </a:cubicBezTo>
                        <a:cubicBezTo>
                          <a:pt x="47010" y="2140"/>
                          <a:pt x="34383" y="504"/>
                          <a:pt x="21711" y="96"/>
                        </a:cubicBezTo>
                        <a:cubicBezTo>
                          <a:pt x="14625" y="-131"/>
                          <a:pt x="7494" y="50"/>
                          <a:pt x="409" y="595"/>
                        </a:cubicBezTo>
                        <a:cubicBezTo>
                          <a:pt x="-136" y="641"/>
                          <a:pt x="-136" y="1504"/>
                          <a:pt x="409" y="1458"/>
                        </a:cubicBezTo>
                        <a:lnTo>
                          <a:pt x="409" y="14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5"/>
                  <p:cNvSpPr/>
                  <p:nvPr/>
                </p:nvSpPr>
                <p:spPr>
                  <a:xfrm>
                    <a:off x="5134865" y="4609102"/>
                    <a:ext cx="44537" cy="66798"/>
                  </a:xfrm>
                  <a:custGeom>
                    <a:avLst/>
                    <a:gdLst/>
                    <a:ahLst/>
                    <a:cxnLst/>
                    <a:rect l="l" t="t" r="r" b="b"/>
                    <a:pathLst>
                      <a:path w="24743" h="37110" extrusionOk="0">
                        <a:moveTo>
                          <a:pt x="114" y="728"/>
                        </a:moveTo>
                        <a:cubicBezTo>
                          <a:pt x="7653" y="9176"/>
                          <a:pt x="14194" y="18488"/>
                          <a:pt x="19690" y="28435"/>
                        </a:cubicBezTo>
                        <a:cubicBezTo>
                          <a:pt x="21189" y="31205"/>
                          <a:pt x="22642" y="34021"/>
                          <a:pt x="23959" y="36883"/>
                        </a:cubicBezTo>
                        <a:cubicBezTo>
                          <a:pt x="24187" y="37383"/>
                          <a:pt x="24959" y="36974"/>
                          <a:pt x="24686" y="36474"/>
                        </a:cubicBezTo>
                        <a:cubicBezTo>
                          <a:pt x="19872" y="26209"/>
                          <a:pt x="13876" y="16489"/>
                          <a:pt x="6927" y="7542"/>
                        </a:cubicBezTo>
                        <a:cubicBezTo>
                          <a:pt x="4928" y="4998"/>
                          <a:pt x="2839" y="2545"/>
                          <a:pt x="704" y="138"/>
                        </a:cubicBezTo>
                        <a:cubicBezTo>
                          <a:pt x="341" y="-271"/>
                          <a:pt x="-249" y="320"/>
                          <a:pt x="114" y="728"/>
                        </a:cubicBezTo>
                        <a:lnTo>
                          <a:pt x="114"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5"/>
                  <p:cNvSpPr/>
                  <p:nvPr/>
                </p:nvSpPr>
                <p:spPr>
                  <a:xfrm>
                    <a:off x="5241874" y="4661410"/>
                    <a:ext cx="161852" cy="219379"/>
                  </a:xfrm>
                  <a:custGeom>
                    <a:avLst/>
                    <a:gdLst/>
                    <a:ahLst/>
                    <a:cxnLst/>
                    <a:rect l="l" t="t" r="r" b="b"/>
                    <a:pathLst>
                      <a:path w="89918" h="121877" extrusionOk="0">
                        <a:moveTo>
                          <a:pt x="218" y="832"/>
                        </a:moveTo>
                        <a:cubicBezTo>
                          <a:pt x="8212" y="5738"/>
                          <a:pt x="15707" y="11506"/>
                          <a:pt x="22656" y="17865"/>
                        </a:cubicBezTo>
                        <a:cubicBezTo>
                          <a:pt x="29514" y="24224"/>
                          <a:pt x="35828" y="31127"/>
                          <a:pt x="41687" y="38395"/>
                        </a:cubicBezTo>
                        <a:cubicBezTo>
                          <a:pt x="47501" y="45708"/>
                          <a:pt x="53360" y="54110"/>
                          <a:pt x="58492" y="62422"/>
                        </a:cubicBezTo>
                        <a:cubicBezTo>
                          <a:pt x="63988" y="71279"/>
                          <a:pt x="68984" y="80454"/>
                          <a:pt x="73753" y="89765"/>
                        </a:cubicBezTo>
                        <a:cubicBezTo>
                          <a:pt x="78523" y="99122"/>
                          <a:pt x="83019" y="108660"/>
                          <a:pt x="87470" y="118153"/>
                        </a:cubicBezTo>
                        <a:cubicBezTo>
                          <a:pt x="88016" y="119334"/>
                          <a:pt x="88560" y="120515"/>
                          <a:pt x="89105" y="121650"/>
                        </a:cubicBezTo>
                        <a:cubicBezTo>
                          <a:pt x="89333" y="122150"/>
                          <a:pt x="90105" y="121741"/>
                          <a:pt x="89878" y="121241"/>
                        </a:cubicBezTo>
                        <a:cubicBezTo>
                          <a:pt x="85381" y="111658"/>
                          <a:pt x="80930" y="102074"/>
                          <a:pt x="76161" y="92672"/>
                        </a:cubicBezTo>
                        <a:cubicBezTo>
                          <a:pt x="71437" y="83224"/>
                          <a:pt x="66441" y="73913"/>
                          <a:pt x="60991" y="64875"/>
                        </a:cubicBezTo>
                        <a:cubicBezTo>
                          <a:pt x="55903" y="56472"/>
                          <a:pt x="50407" y="48297"/>
                          <a:pt x="44412" y="40529"/>
                        </a:cubicBezTo>
                        <a:cubicBezTo>
                          <a:pt x="38644" y="33035"/>
                          <a:pt x="32330" y="25950"/>
                          <a:pt x="25517" y="19409"/>
                        </a:cubicBezTo>
                        <a:cubicBezTo>
                          <a:pt x="18750" y="12914"/>
                          <a:pt x="11437" y="7009"/>
                          <a:pt x="3534" y="1922"/>
                        </a:cubicBezTo>
                        <a:cubicBezTo>
                          <a:pt x="2580" y="1287"/>
                          <a:pt x="1626" y="651"/>
                          <a:pt x="627" y="60"/>
                        </a:cubicBezTo>
                        <a:cubicBezTo>
                          <a:pt x="173" y="-213"/>
                          <a:pt x="-281" y="514"/>
                          <a:pt x="218" y="787"/>
                        </a:cubicBezTo>
                        <a:lnTo>
                          <a:pt x="218" y="7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
        <p:nvSpPr>
          <p:cNvPr id="911" name="Google Shape;911;p15"/>
          <p:cNvSpPr txBox="1">
            <a:spLocks noGrp="1"/>
          </p:cNvSpPr>
          <p:nvPr>
            <p:ph type="subTitle" idx="1"/>
          </p:nvPr>
        </p:nvSpPr>
        <p:spPr>
          <a:xfrm>
            <a:off x="715100" y="2115875"/>
            <a:ext cx="3708000" cy="232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rtl="0">
              <a:lnSpc>
                <a:spcPct val="100000"/>
              </a:lnSpc>
              <a:spcBef>
                <a:spcPts val="100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a:endParaRPr/>
          </a:p>
        </p:txBody>
      </p:sp>
      <p:sp>
        <p:nvSpPr>
          <p:cNvPr id="912" name="Google Shape;912;p15"/>
          <p:cNvSpPr txBox="1">
            <a:spLocks noGrp="1"/>
          </p:cNvSpPr>
          <p:nvPr>
            <p:ph type="title"/>
          </p:nvPr>
        </p:nvSpPr>
        <p:spPr>
          <a:xfrm>
            <a:off x="715100" y="701425"/>
            <a:ext cx="3708000" cy="144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913"/>
        <p:cNvGrpSpPr/>
        <p:nvPr/>
      </p:nvGrpSpPr>
      <p:grpSpPr>
        <a:xfrm>
          <a:off x="0" y="0"/>
          <a:ext cx="0" cy="0"/>
          <a:chOff x="0" y="0"/>
          <a:chExt cx="0" cy="0"/>
        </a:xfrm>
      </p:grpSpPr>
      <p:grpSp>
        <p:nvGrpSpPr>
          <p:cNvPr id="914" name="Google Shape;914;p16"/>
          <p:cNvGrpSpPr/>
          <p:nvPr/>
        </p:nvGrpSpPr>
        <p:grpSpPr>
          <a:xfrm>
            <a:off x="-354650" y="1165276"/>
            <a:ext cx="9727301" cy="4005341"/>
            <a:chOff x="-354650" y="1165276"/>
            <a:chExt cx="9727301" cy="4005341"/>
          </a:xfrm>
        </p:grpSpPr>
        <p:grpSp>
          <p:nvGrpSpPr>
            <p:cNvPr id="915" name="Google Shape;915;p16"/>
            <p:cNvGrpSpPr/>
            <p:nvPr/>
          </p:nvGrpSpPr>
          <p:grpSpPr>
            <a:xfrm>
              <a:off x="-354650" y="2524938"/>
              <a:ext cx="2023734" cy="2645678"/>
              <a:chOff x="-354650" y="2524938"/>
              <a:chExt cx="2023734" cy="2645678"/>
            </a:xfrm>
          </p:grpSpPr>
          <p:sp>
            <p:nvSpPr>
              <p:cNvPr id="916" name="Google Shape;916;p16"/>
              <p:cNvSpPr/>
              <p:nvPr/>
            </p:nvSpPr>
            <p:spPr>
              <a:xfrm>
                <a:off x="30421" y="2524938"/>
                <a:ext cx="493655" cy="238172"/>
              </a:xfrm>
              <a:custGeom>
                <a:avLst/>
                <a:gdLst/>
                <a:ahLst/>
                <a:cxnLst/>
                <a:rect l="l" t="t" r="r" b="b"/>
                <a:pathLst>
                  <a:path w="224644" h="108383" extrusionOk="0">
                    <a:moveTo>
                      <a:pt x="223941" y="87691"/>
                    </a:moveTo>
                    <a:cubicBezTo>
                      <a:pt x="226157" y="79116"/>
                      <a:pt x="223019" y="69392"/>
                      <a:pt x="216215" y="63728"/>
                    </a:cubicBezTo>
                    <a:cubicBezTo>
                      <a:pt x="209406" y="58059"/>
                      <a:pt x="199277" y="56742"/>
                      <a:pt x="191243" y="60475"/>
                    </a:cubicBezTo>
                    <a:cubicBezTo>
                      <a:pt x="191692" y="52954"/>
                      <a:pt x="187741" y="45332"/>
                      <a:pt x="181341" y="41363"/>
                    </a:cubicBezTo>
                    <a:cubicBezTo>
                      <a:pt x="174941" y="37388"/>
                      <a:pt x="166357" y="37234"/>
                      <a:pt x="159816" y="40972"/>
                    </a:cubicBezTo>
                    <a:cubicBezTo>
                      <a:pt x="161883" y="32165"/>
                      <a:pt x="161283" y="22749"/>
                      <a:pt x="158127" y="14274"/>
                    </a:cubicBezTo>
                    <a:cubicBezTo>
                      <a:pt x="156682" y="10404"/>
                      <a:pt x="154625" y="6616"/>
                      <a:pt x="151368" y="4077"/>
                    </a:cubicBezTo>
                    <a:cubicBezTo>
                      <a:pt x="148107" y="1538"/>
                      <a:pt x="141167" y="-320"/>
                      <a:pt x="137460" y="1511"/>
                    </a:cubicBezTo>
                    <a:cubicBezTo>
                      <a:pt x="125942" y="-1877"/>
                      <a:pt x="112875" y="525"/>
                      <a:pt x="103318" y="7793"/>
                    </a:cubicBezTo>
                    <a:cubicBezTo>
                      <a:pt x="93762" y="15060"/>
                      <a:pt x="87952" y="27005"/>
                      <a:pt x="88139" y="39010"/>
                    </a:cubicBezTo>
                    <a:cubicBezTo>
                      <a:pt x="76261" y="36548"/>
                      <a:pt x="63385" y="46413"/>
                      <a:pt x="62667" y="58522"/>
                    </a:cubicBezTo>
                    <a:cubicBezTo>
                      <a:pt x="57421" y="54416"/>
                      <a:pt x="50008" y="53258"/>
                      <a:pt x="43759" y="55575"/>
                    </a:cubicBezTo>
                    <a:cubicBezTo>
                      <a:pt x="37509" y="57891"/>
                      <a:pt x="32644" y="63600"/>
                      <a:pt x="31341" y="70132"/>
                    </a:cubicBezTo>
                    <a:cubicBezTo>
                      <a:pt x="25536" y="68928"/>
                      <a:pt x="19554" y="67765"/>
                      <a:pt x="13713" y="68806"/>
                    </a:cubicBezTo>
                    <a:cubicBezTo>
                      <a:pt x="7877" y="69841"/>
                      <a:pt x="2131" y="73579"/>
                      <a:pt x="459" y="79266"/>
                    </a:cubicBezTo>
                    <a:cubicBezTo>
                      <a:pt x="-1294" y="85229"/>
                      <a:pt x="2154" y="92029"/>
                      <a:pt x="7681" y="94872"/>
                    </a:cubicBezTo>
                    <a:cubicBezTo>
                      <a:pt x="13209" y="97716"/>
                      <a:pt x="20217" y="96853"/>
                      <a:pt x="25418" y="93455"/>
                    </a:cubicBezTo>
                    <a:cubicBezTo>
                      <a:pt x="26594" y="92687"/>
                      <a:pt x="27834" y="91756"/>
                      <a:pt x="29233" y="91888"/>
                    </a:cubicBezTo>
                    <a:cubicBezTo>
                      <a:pt x="30410" y="91997"/>
                      <a:pt x="31368" y="92828"/>
                      <a:pt x="32267" y="93587"/>
                    </a:cubicBezTo>
                    <a:cubicBezTo>
                      <a:pt x="42378" y="102094"/>
                      <a:pt x="56313" y="105873"/>
                      <a:pt x="69335" y="103638"/>
                    </a:cubicBezTo>
                    <a:cubicBezTo>
                      <a:pt x="74481" y="102757"/>
                      <a:pt x="79986" y="100536"/>
                      <a:pt x="82170" y="95799"/>
                    </a:cubicBezTo>
                    <a:cubicBezTo>
                      <a:pt x="80390" y="101808"/>
                      <a:pt x="86467" y="107890"/>
                      <a:pt x="92717" y="108344"/>
                    </a:cubicBezTo>
                    <a:cubicBezTo>
                      <a:pt x="98967" y="108794"/>
                      <a:pt x="104808" y="105346"/>
                      <a:pt x="109795" y="101549"/>
                    </a:cubicBezTo>
                    <a:cubicBezTo>
                      <a:pt x="110931" y="100686"/>
                      <a:pt x="112116" y="99769"/>
                      <a:pt x="113524" y="99555"/>
                    </a:cubicBezTo>
                    <a:cubicBezTo>
                      <a:pt x="115700" y="99233"/>
                      <a:pt x="117689" y="100650"/>
                      <a:pt x="119624" y="101694"/>
                    </a:cubicBezTo>
                    <a:cubicBezTo>
                      <a:pt x="128808" y="106650"/>
                      <a:pt x="141676" y="102793"/>
                      <a:pt x="146617" y="93600"/>
                    </a:cubicBezTo>
                    <a:cubicBezTo>
                      <a:pt x="146672" y="95472"/>
                      <a:pt x="149170" y="95667"/>
                      <a:pt x="150750" y="96671"/>
                    </a:cubicBezTo>
                    <a:cubicBezTo>
                      <a:pt x="157554" y="100999"/>
                      <a:pt x="167769" y="98415"/>
                      <a:pt x="171698" y="91370"/>
                    </a:cubicBezTo>
                    <a:cubicBezTo>
                      <a:pt x="170844" y="94323"/>
                      <a:pt x="174146" y="96844"/>
                      <a:pt x="177149" y="97498"/>
                    </a:cubicBezTo>
                    <a:cubicBezTo>
                      <a:pt x="184107" y="99014"/>
                      <a:pt x="191860" y="95517"/>
                      <a:pt x="195330" y="89299"/>
                    </a:cubicBezTo>
                    <a:cubicBezTo>
                      <a:pt x="196398" y="95690"/>
                      <a:pt x="202788" y="100722"/>
                      <a:pt x="209247" y="100268"/>
                    </a:cubicBezTo>
                    <a:cubicBezTo>
                      <a:pt x="215710" y="99814"/>
                      <a:pt x="222301" y="93977"/>
                      <a:pt x="223922" y="8770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17" name="Google Shape;917;p16"/>
              <p:cNvGrpSpPr/>
              <p:nvPr/>
            </p:nvGrpSpPr>
            <p:grpSpPr>
              <a:xfrm>
                <a:off x="-354650" y="3004322"/>
                <a:ext cx="2023734" cy="2166295"/>
                <a:chOff x="-354650" y="3004322"/>
                <a:chExt cx="2023734" cy="2166295"/>
              </a:xfrm>
            </p:grpSpPr>
            <p:grpSp>
              <p:nvGrpSpPr>
                <p:cNvPr id="918" name="Google Shape;918;p16"/>
                <p:cNvGrpSpPr/>
                <p:nvPr/>
              </p:nvGrpSpPr>
              <p:grpSpPr>
                <a:xfrm>
                  <a:off x="-287840" y="3826959"/>
                  <a:ext cx="1471105" cy="1343657"/>
                  <a:chOff x="3421737" y="4180023"/>
                  <a:chExt cx="807856" cy="737868"/>
                </a:xfrm>
              </p:grpSpPr>
              <p:sp>
                <p:nvSpPr>
                  <p:cNvPr id="919" name="Google Shape;919;p16"/>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35" name="Google Shape;935;p16"/>
                <p:cNvSpPr/>
                <p:nvPr/>
              </p:nvSpPr>
              <p:spPr>
                <a:xfrm>
                  <a:off x="-354650" y="3004322"/>
                  <a:ext cx="701170" cy="267585"/>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36" name="Google Shape;936;p16"/>
                <p:cNvGrpSpPr/>
                <p:nvPr/>
              </p:nvGrpSpPr>
              <p:grpSpPr>
                <a:xfrm rot="6496281">
                  <a:off x="1421458" y="4653612"/>
                  <a:ext cx="154404" cy="307968"/>
                  <a:chOff x="6903286" y="1827129"/>
                  <a:chExt cx="114279" cy="227935"/>
                </a:xfrm>
              </p:grpSpPr>
              <p:sp>
                <p:nvSpPr>
                  <p:cNvPr id="937" name="Google Shape;937;p16"/>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940" name="Google Shape;940;p16"/>
            <p:cNvGrpSpPr/>
            <p:nvPr/>
          </p:nvGrpSpPr>
          <p:grpSpPr>
            <a:xfrm>
              <a:off x="8551450" y="1165276"/>
              <a:ext cx="821201" cy="781731"/>
              <a:chOff x="8551450" y="1165276"/>
              <a:chExt cx="821201" cy="781731"/>
            </a:xfrm>
          </p:grpSpPr>
          <p:sp>
            <p:nvSpPr>
              <p:cNvPr id="941" name="Google Shape;941;p16"/>
              <p:cNvSpPr/>
              <p:nvPr/>
            </p:nvSpPr>
            <p:spPr>
              <a:xfrm>
                <a:off x="8878996" y="1165276"/>
                <a:ext cx="493655" cy="238172"/>
              </a:xfrm>
              <a:custGeom>
                <a:avLst/>
                <a:gdLst/>
                <a:ahLst/>
                <a:cxnLst/>
                <a:rect l="l" t="t" r="r" b="b"/>
                <a:pathLst>
                  <a:path w="224644" h="108383" extrusionOk="0">
                    <a:moveTo>
                      <a:pt x="223941" y="87691"/>
                    </a:moveTo>
                    <a:cubicBezTo>
                      <a:pt x="226157" y="79116"/>
                      <a:pt x="223019" y="69392"/>
                      <a:pt x="216215" y="63728"/>
                    </a:cubicBezTo>
                    <a:cubicBezTo>
                      <a:pt x="209406" y="58059"/>
                      <a:pt x="199277" y="56742"/>
                      <a:pt x="191243" y="60475"/>
                    </a:cubicBezTo>
                    <a:cubicBezTo>
                      <a:pt x="191692" y="52954"/>
                      <a:pt x="187741" y="45332"/>
                      <a:pt x="181341" y="41363"/>
                    </a:cubicBezTo>
                    <a:cubicBezTo>
                      <a:pt x="174941" y="37388"/>
                      <a:pt x="166357" y="37234"/>
                      <a:pt x="159816" y="40972"/>
                    </a:cubicBezTo>
                    <a:cubicBezTo>
                      <a:pt x="161883" y="32165"/>
                      <a:pt x="161283" y="22749"/>
                      <a:pt x="158127" y="14274"/>
                    </a:cubicBezTo>
                    <a:cubicBezTo>
                      <a:pt x="156682" y="10404"/>
                      <a:pt x="154625" y="6616"/>
                      <a:pt x="151368" y="4077"/>
                    </a:cubicBezTo>
                    <a:cubicBezTo>
                      <a:pt x="148107" y="1538"/>
                      <a:pt x="141167" y="-320"/>
                      <a:pt x="137460" y="1511"/>
                    </a:cubicBezTo>
                    <a:cubicBezTo>
                      <a:pt x="125942" y="-1877"/>
                      <a:pt x="112875" y="525"/>
                      <a:pt x="103318" y="7793"/>
                    </a:cubicBezTo>
                    <a:cubicBezTo>
                      <a:pt x="93762" y="15060"/>
                      <a:pt x="87952" y="27005"/>
                      <a:pt x="88139" y="39010"/>
                    </a:cubicBezTo>
                    <a:cubicBezTo>
                      <a:pt x="76261" y="36548"/>
                      <a:pt x="63385" y="46413"/>
                      <a:pt x="62667" y="58522"/>
                    </a:cubicBezTo>
                    <a:cubicBezTo>
                      <a:pt x="57421" y="54416"/>
                      <a:pt x="50008" y="53258"/>
                      <a:pt x="43759" y="55575"/>
                    </a:cubicBezTo>
                    <a:cubicBezTo>
                      <a:pt x="37509" y="57891"/>
                      <a:pt x="32644" y="63600"/>
                      <a:pt x="31341" y="70132"/>
                    </a:cubicBezTo>
                    <a:cubicBezTo>
                      <a:pt x="25536" y="68928"/>
                      <a:pt x="19554" y="67765"/>
                      <a:pt x="13713" y="68806"/>
                    </a:cubicBezTo>
                    <a:cubicBezTo>
                      <a:pt x="7877" y="69841"/>
                      <a:pt x="2131" y="73579"/>
                      <a:pt x="459" y="79266"/>
                    </a:cubicBezTo>
                    <a:cubicBezTo>
                      <a:pt x="-1294" y="85229"/>
                      <a:pt x="2154" y="92029"/>
                      <a:pt x="7681" y="94872"/>
                    </a:cubicBezTo>
                    <a:cubicBezTo>
                      <a:pt x="13209" y="97716"/>
                      <a:pt x="20217" y="96853"/>
                      <a:pt x="25418" y="93455"/>
                    </a:cubicBezTo>
                    <a:cubicBezTo>
                      <a:pt x="26594" y="92687"/>
                      <a:pt x="27834" y="91756"/>
                      <a:pt x="29233" y="91888"/>
                    </a:cubicBezTo>
                    <a:cubicBezTo>
                      <a:pt x="30410" y="91997"/>
                      <a:pt x="31368" y="92828"/>
                      <a:pt x="32267" y="93587"/>
                    </a:cubicBezTo>
                    <a:cubicBezTo>
                      <a:pt x="42378" y="102094"/>
                      <a:pt x="56313" y="105873"/>
                      <a:pt x="69335" y="103638"/>
                    </a:cubicBezTo>
                    <a:cubicBezTo>
                      <a:pt x="74481" y="102757"/>
                      <a:pt x="79986" y="100536"/>
                      <a:pt x="82170" y="95799"/>
                    </a:cubicBezTo>
                    <a:cubicBezTo>
                      <a:pt x="80390" y="101808"/>
                      <a:pt x="86467" y="107890"/>
                      <a:pt x="92717" y="108344"/>
                    </a:cubicBezTo>
                    <a:cubicBezTo>
                      <a:pt x="98967" y="108794"/>
                      <a:pt x="104808" y="105346"/>
                      <a:pt x="109795" y="101549"/>
                    </a:cubicBezTo>
                    <a:cubicBezTo>
                      <a:pt x="110931" y="100686"/>
                      <a:pt x="112116" y="99769"/>
                      <a:pt x="113524" y="99555"/>
                    </a:cubicBezTo>
                    <a:cubicBezTo>
                      <a:pt x="115700" y="99233"/>
                      <a:pt x="117689" y="100650"/>
                      <a:pt x="119624" y="101694"/>
                    </a:cubicBezTo>
                    <a:cubicBezTo>
                      <a:pt x="128808" y="106650"/>
                      <a:pt x="141676" y="102793"/>
                      <a:pt x="146617" y="93600"/>
                    </a:cubicBezTo>
                    <a:cubicBezTo>
                      <a:pt x="146672" y="95472"/>
                      <a:pt x="149170" y="95667"/>
                      <a:pt x="150750" y="96671"/>
                    </a:cubicBezTo>
                    <a:cubicBezTo>
                      <a:pt x="157554" y="100999"/>
                      <a:pt x="167769" y="98415"/>
                      <a:pt x="171698" y="91370"/>
                    </a:cubicBezTo>
                    <a:cubicBezTo>
                      <a:pt x="170844" y="94323"/>
                      <a:pt x="174146" y="96844"/>
                      <a:pt x="177149" y="97498"/>
                    </a:cubicBezTo>
                    <a:cubicBezTo>
                      <a:pt x="184107" y="99014"/>
                      <a:pt x="191860" y="95517"/>
                      <a:pt x="195330" y="89299"/>
                    </a:cubicBezTo>
                    <a:cubicBezTo>
                      <a:pt x="196398" y="95690"/>
                      <a:pt x="202788" y="100722"/>
                      <a:pt x="209247" y="100268"/>
                    </a:cubicBezTo>
                    <a:cubicBezTo>
                      <a:pt x="215710" y="99814"/>
                      <a:pt x="222301" y="93977"/>
                      <a:pt x="223922" y="8770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8551450" y="1679422"/>
                <a:ext cx="701170" cy="267585"/>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43" name="Google Shape;943;p16"/>
          <p:cNvSpPr txBox="1">
            <a:spLocks noGrp="1"/>
          </p:cNvSpPr>
          <p:nvPr>
            <p:ph type="subTitle" idx="1"/>
          </p:nvPr>
        </p:nvSpPr>
        <p:spPr>
          <a:xfrm>
            <a:off x="715100" y="938925"/>
            <a:ext cx="3147600" cy="55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44" name="Google Shape;944;p16"/>
          <p:cNvSpPr txBox="1">
            <a:spLocks noGrp="1"/>
          </p:cNvSpPr>
          <p:nvPr>
            <p:ph type="title"/>
          </p:nvPr>
        </p:nvSpPr>
        <p:spPr>
          <a:xfrm>
            <a:off x="715100" y="439125"/>
            <a:ext cx="5004300" cy="558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45" name="Google Shape;945;p16"/>
          <p:cNvSpPr>
            <a:spLocks noGrp="1"/>
          </p:cNvSpPr>
          <p:nvPr>
            <p:ph type="pic" idx="2"/>
          </p:nvPr>
        </p:nvSpPr>
        <p:spPr>
          <a:xfrm>
            <a:off x="5719525" y="535000"/>
            <a:ext cx="2709300" cy="4073400"/>
          </a:xfrm>
          <a:prstGeom prst="rect">
            <a:avLst/>
          </a:prstGeom>
          <a:noFill/>
          <a:ln>
            <a:noFill/>
          </a:ln>
        </p:spPr>
      </p:sp>
      <p:sp>
        <p:nvSpPr>
          <p:cNvPr id="946" name="Google Shape;946;p16"/>
          <p:cNvSpPr>
            <a:spLocks noGrp="1"/>
          </p:cNvSpPr>
          <p:nvPr>
            <p:ph type="pic" idx="3"/>
          </p:nvPr>
        </p:nvSpPr>
        <p:spPr>
          <a:xfrm>
            <a:off x="715100" y="1592525"/>
            <a:ext cx="2379600" cy="3015900"/>
          </a:xfrm>
          <a:prstGeom prst="rect">
            <a:avLst/>
          </a:prstGeom>
          <a:noFill/>
          <a:ln>
            <a:noFill/>
          </a:ln>
        </p:spPr>
      </p:sp>
      <p:sp>
        <p:nvSpPr>
          <p:cNvPr id="947" name="Google Shape;947;p16"/>
          <p:cNvSpPr>
            <a:spLocks noGrp="1"/>
          </p:cNvSpPr>
          <p:nvPr>
            <p:ph type="pic" idx="4"/>
          </p:nvPr>
        </p:nvSpPr>
        <p:spPr>
          <a:xfrm>
            <a:off x="3217311" y="1592525"/>
            <a:ext cx="2379600" cy="30159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948"/>
        <p:cNvGrpSpPr/>
        <p:nvPr/>
      </p:nvGrpSpPr>
      <p:grpSpPr>
        <a:xfrm>
          <a:off x="0" y="0"/>
          <a:ext cx="0" cy="0"/>
          <a:chOff x="0" y="0"/>
          <a:chExt cx="0" cy="0"/>
        </a:xfrm>
      </p:grpSpPr>
      <p:grpSp>
        <p:nvGrpSpPr>
          <p:cNvPr id="949" name="Google Shape;949;p17"/>
          <p:cNvGrpSpPr/>
          <p:nvPr/>
        </p:nvGrpSpPr>
        <p:grpSpPr>
          <a:xfrm>
            <a:off x="-776998" y="2914296"/>
            <a:ext cx="10766651" cy="2787047"/>
            <a:chOff x="-776998" y="2914296"/>
            <a:chExt cx="10766651" cy="2787047"/>
          </a:xfrm>
        </p:grpSpPr>
        <p:grpSp>
          <p:nvGrpSpPr>
            <p:cNvPr id="950" name="Google Shape;950;p17"/>
            <p:cNvGrpSpPr/>
            <p:nvPr/>
          </p:nvGrpSpPr>
          <p:grpSpPr>
            <a:xfrm>
              <a:off x="6986774" y="2914296"/>
              <a:ext cx="3002880" cy="2683460"/>
              <a:chOff x="6986774" y="2914296"/>
              <a:chExt cx="3002880" cy="2683460"/>
            </a:xfrm>
          </p:grpSpPr>
          <p:sp>
            <p:nvSpPr>
              <p:cNvPr id="951" name="Google Shape;951;p17"/>
              <p:cNvSpPr/>
              <p:nvPr/>
            </p:nvSpPr>
            <p:spPr>
              <a:xfrm>
                <a:off x="6986774" y="36192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52" name="Google Shape;952;p17"/>
              <p:cNvGrpSpPr/>
              <p:nvPr/>
            </p:nvGrpSpPr>
            <p:grpSpPr>
              <a:xfrm rot="10800000">
                <a:off x="8010414" y="4153113"/>
                <a:ext cx="1294432" cy="1162558"/>
                <a:chOff x="4127776" y="1213150"/>
                <a:chExt cx="1047021" cy="940353"/>
              </a:xfrm>
            </p:grpSpPr>
            <p:sp>
              <p:nvSpPr>
                <p:cNvPr id="953" name="Google Shape;953;p17"/>
                <p:cNvSpPr/>
                <p:nvPr/>
              </p:nvSpPr>
              <p:spPr>
                <a:xfrm>
                  <a:off x="4902512" y="1621255"/>
                  <a:ext cx="235408" cy="234724"/>
                </a:xfrm>
                <a:custGeom>
                  <a:avLst/>
                  <a:gdLst/>
                  <a:ahLst/>
                  <a:cxnLst/>
                  <a:rect l="l" t="t" r="r" b="b"/>
                  <a:pathLst>
                    <a:path w="115396" h="115061" extrusionOk="0">
                      <a:moveTo>
                        <a:pt x="3594" y="52157"/>
                      </a:moveTo>
                      <a:cubicBezTo>
                        <a:pt x="8999" y="65792"/>
                        <a:pt x="5547" y="81413"/>
                        <a:pt x="6546" y="96038"/>
                      </a:cubicBezTo>
                      <a:cubicBezTo>
                        <a:pt x="6955" y="102038"/>
                        <a:pt x="7682" y="108728"/>
                        <a:pt x="12269" y="112589"/>
                      </a:cubicBezTo>
                      <a:cubicBezTo>
                        <a:pt x="19536" y="118684"/>
                        <a:pt x="31618" y="112662"/>
                        <a:pt x="34934" y="103768"/>
                      </a:cubicBezTo>
                      <a:cubicBezTo>
                        <a:pt x="38250" y="94875"/>
                        <a:pt x="35660" y="84987"/>
                        <a:pt x="33026" y="75862"/>
                      </a:cubicBezTo>
                      <a:cubicBezTo>
                        <a:pt x="36069" y="82739"/>
                        <a:pt x="37023" y="90378"/>
                        <a:pt x="39748" y="97391"/>
                      </a:cubicBezTo>
                      <a:cubicBezTo>
                        <a:pt x="42474" y="104404"/>
                        <a:pt x="47788" y="111226"/>
                        <a:pt x="55237" y="112335"/>
                      </a:cubicBezTo>
                      <a:cubicBezTo>
                        <a:pt x="65865" y="113915"/>
                        <a:pt x="74813" y="102369"/>
                        <a:pt x="74586" y="91600"/>
                      </a:cubicBezTo>
                      <a:cubicBezTo>
                        <a:pt x="74404" y="80831"/>
                        <a:pt x="68000" y="71270"/>
                        <a:pt x="61596" y="62618"/>
                      </a:cubicBezTo>
                      <a:cubicBezTo>
                        <a:pt x="69044" y="74886"/>
                        <a:pt x="84442" y="81780"/>
                        <a:pt x="98568" y="79187"/>
                      </a:cubicBezTo>
                      <a:cubicBezTo>
                        <a:pt x="103246" y="78324"/>
                        <a:pt x="108151" y="76198"/>
                        <a:pt x="110332" y="71970"/>
                      </a:cubicBezTo>
                      <a:cubicBezTo>
                        <a:pt x="111558" y="69676"/>
                        <a:pt x="111830" y="66982"/>
                        <a:pt x="111558" y="64407"/>
                      </a:cubicBezTo>
                      <a:cubicBezTo>
                        <a:pt x="110695" y="56999"/>
                        <a:pt x="105244" y="50708"/>
                        <a:pt x="98704" y="47157"/>
                      </a:cubicBezTo>
                      <a:cubicBezTo>
                        <a:pt x="92118" y="43609"/>
                        <a:pt x="84578" y="42424"/>
                        <a:pt x="77130" y="41842"/>
                      </a:cubicBezTo>
                      <a:cubicBezTo>
                        <a:pt x="85577" y="40821"/>
                        <a:pt x="94389" y="42147"/>
                        <a:pt x="102519" y="39599"/>
                      </a:cubicBezTo>
                      <a:cubicBezTo>
                        <a:pt x="110650" y="37051"/>
                        <a:pt x="117917" y="28266"/>
                        <a:pt x="114556" y="20436"/>
                      </a:cubicBezTo>
                      <a:cubicBezTo>
                        <a:pt x="111921" y="14236"/>
                        <a:pt x="104245" y="12033"/>
                        <a:pt x="97478" y="11829"/>
                      </a:cubicBezTo>
                      <a:cubicBezTo>
                        <a:pt x="89438" y="11583"/>
                        <a:pt x="81308" y="13119"/>
                        <a:pt x="73904" y="16289"/>
                      </a:cubicBezTo>
                      <a:cubicBezTo>
                        <a:pt x="78401" y="14354"/>
                        <a:pt x="78128" y="7237"/>
                        <a:pt x="74495" y="3949"/>
                      </a:cubicBezTo>
                      <a:cubicBezTo>
                        <a:pt x="70861" y="664"/>
                        <a:pt x="65547" y="215"/>
                        <a:pt x="60642" y="83"/>
                      </a:cubicBezTo>
                      <a:cubicBezTo>
                        <a:pt x="44381" y="-349"/>
                        <a:pt x="28076" y="905"/>
                        <a:pt x="12042" y="3821"/>
                      </a:cubicBezTo>
                      <a:cubicBezTo>
                        <a:pt x="7228" y="16371"/>
                        <a:pt x="-6444" y="26659"/>
                        <a:pt x="3594" y="5214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7"/>
                <p:cNvSpPr/>
                <p:nvPr/>
              </p:nvSpPr>
              <p:spPr>
                <a:xfrm>
                  <a:off x="4831903" y="1578109"/>
                  <a:ext cx="157610" cy="166348"/>
                </a:xfrm>
                <a:custGeom>
                  <a:avLst/>
                  <a:gdLst/>
                  <a:ahLst/>
                  <a:cxnLst/>
                  <a:rect l="l" t="t" r="r" b="b"/>
                  <a:pathLst>
                    <a:path w="77260" h="81543" extrusionOk="0">
                      <a:moveTo>
                        <a:pt x="21620" y="9"/>
                      </a:moveTo>
                      <a:cubicBezTo>
                        <a:pt x="32021" y="7312"/>
                        <a:pt x="43285" y="13449"/>
                        <a:pt x="55049" y="18273"/>
                      </a:cubicBezTo>
                      <a:cubicBezTo>
                        <a:pt x="62135" y="21161"/>
                        <a:pt x="69720" y="23619"/>
                        <a:pt x="77260" y="22474"/>
                      </a:cubicBezTo>
                      <a:cubicBezTo>
                        <a:pt x="72264" y="27447"/>
                        <a:pt x="65950" y="31086"/>
                        <a:pt x="59092" y="32925"/>
                      </a:cubicBezTo>
                      <a:cubicBezTo>
                        <a:pt x="58365" y="33120"/>
                        <a:pt x="57593" y="33352"/>
                        <a:pt x="57184" y="34002"/>
                      </a:cubicBezTo>
                      <a:cubicBezTo>
                        <a:pt x="56639" y="34951"/>
                        <a:pt x="57320" y="36123"/>
                        <a:pt x="58002" y="36981"/>
                      </a:cubicBezTo>
                      <a:cubicBezTo>
                        <a:pt x="62271" y="42350"/>
                        <a:pt x="67222" y="47146"/>
                        <a:pt x="72718" y="51198"/>
                      </a:cubicBezTo>
                      <a:cubicBezTo>
                        <a:pt x="69811" y="54650"/>
                        <a:pt x="64497" y="54441"/>
                        <a:pt x="59955" y="53941"/>
                      </a:cubicBezTo>
                      <a:cubicBezTo>
                        <a:pt x="52960" y="53164"/>
                        <a:pt x="45965" y="52388"/>
                        <a:pt x="38970" y="51607"/>
                      </a:cubicBezTo>
                      <a:cubicBezTo>
                        <a:pt x="40833" y="61453"/>
                        <a:pt x="41060" y="71623"/>
                        <a:pt x="39607" y="81543"/>
                      </a:cubicBezTo>
                      <a:cubicBezTo>
                        <a:pt x="32748" y="66300"/>
                        <a:pt x="12536" y="42259"/>
                        <a:pt x="0" y="31158"/>
                      </a:cubicBezTo>
                      <a:cubicBezTo>
                        <a:pt x="5450" y="17169"/>
                        <a:pt x="17805" y="14521"/>
                        <a:pt x="21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7"/>
                <p:cNvSpPr/>
                <p:nvPr/>
              </p:nvSpPr>
              <p:spPr>
                <a:xfrm>
                  <a:off x="4788939" y="1640777"/>
                  <a:ext cx="69476" cy="154032"/>
                </a:xfrm>
                <a:custGeom>
                  <a:avLst/>
                  <a:gdLst/>
                  <a:ahLst/>
                  <a:cxnLst/>
                  <a:rect l="l" t="t" r="r" b="b"/>
                  <a:pathLst>
                    <a:path w="34057" h="75506" extrusionOk="0">
                      <a:moveTo>
                        <a:pt x="2507" y="74067"/>
                      </a:moveTo>
                      <a:cubicBezTo>
                        <a:pt x="1962" y="74548"/>
                        <a:pt x="1417" y="75025"/>
                        <a:pt x="827" y="75507"/>
                      </a:cubicBezTo>
                      <a:cubicBezTo>
                        <a:pt x="-627" y="62408"/>
                        <a:pt x="-354" y="48972"/>
                        <a:pt x="3189" y="36277"/>
                      </a:cubicBezTo>
                      <a:cubicBezTo>
                        <a:pt x="6731" y="23582"/>
                        <a:pt x="13726" y="11637"/>
                        <a:pt x="24127" y="3538"/>
                      </a:cubicBezTo>
                      <a:cubicBezTo>
                        <a:pt x="25808" y="2221"/>
                        <a:pt x="27625" y="1008"/>
                        <a:pt x="29487" y="0"/>
                      </a:cubicBezTo>
                      <a:cubicBezTo>
                        <a:pt x="32939" y="12182"/>
                        <a:pt x="36164" y="28624"/>
                        <a:pt x="32303" y="40687"/>
                      </a:cubicBezTo>
                      <a:cubicBezTo>
                        <a:pt x="27579" y="55335"/>
                        <a:pt x="14180" y="64029"/>
                        <a:pt x="2507" y="74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7"/>
                <p:cNvSpPr/>
                <p:nvPr/>
              </p:nvSpPr>
              <p:spPr>
                <a:xfrm>
                  <a:off x="4987196" y="1731774"/>
                  <a:ext cx="32611" cy="173163"/>
                </a:xfrm>
                <a:custGeom>
                  <a:avLst/>
                  <a:gdLst/>
                  <a:ahLst/>
                  <a:cxnLst/>
                  <a:rect l="l" t="t" r="r" b="b"/>
                  <a:pathLst>
                    <a:path w="15986" h="84884" extrusionOk="0">
                      <a:moveTo>
                        <a:pt x="99" y="1303"/>
                      </a:moveTo>
                      <a:cubicBezTo>
                        <a:pt x="4369" y="11296"/>
                        <a:pt x="7321" y="21846"/>
                        <a:pt x="9592" y="32447"/>
                      </a:cubicBezTo>
                      <a:cubicBezTo>
                        <a:pt x="12000" y="43671"/>
                        <a:pt x="13589" y="55108"/>
                        <a:pt x="14089" y="66581"/>
                      </a:cubicBezTo>
                      <a:cubicBezTo>
                        <a:pt x="14316" y="72404"/>
                        <a:pt x="14271" y="78245"/>
                        <a:pt x="13725" y="84050"/>
                      </a:cubicBezTo>
                      <a:cubicBezTo>
                        <a:pt x="13635" y="85167"/>
                        <a:pt x="15361" y="85158"/>
                        <a:pt x="15497" y="84050"/>
                      </a:cubicBezTo>
                      <a:cubicBezTo>
                        <a:pt x="16496" y="73181"/>
                        <a:pt x="15860" y="62161"/>
                        <a:pt x="14543" y="51347"/>
                      </a:cubicBezTo>
                      <a:cubicBezTo>
                        <a:pt x="13135" y="39787"/>
                        <a:pt x="10819" y="28314"/>
                        <a:pt x="7548" y="17136"/>
                      </a:cubicBezTo>
                      <a:cubicBezTo>
                        <a:pt x="5868" y="11464"/>
                        <a:pt x="3915" y="5868"/>
                        <a:pt x="1598" y="422"/>
                      </a:cubicBezTo>
                      <a:cubicBezTo>
                        <a:pt x="1417" y="-14"/>
                        <a:pt x="781" y="-100"/>
                        <a:pt x="417" y="109"/>
                      </a:cubicBezTo>
                      <a:cubicBezTo>
                        <a:pt x="-37" y="363"/>
                        <a:pt x="-82" y="872"/>
                        <a:pt x="99" y="1298"/>
                      </a:cubicBezTo>
                      <a:lnTo>
                        <a:pt x="99" y="129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7"/>
                <p:cNvSpPr/>
                <p:nvPr/>
              </p:nvSpPr>
              <p:spPr>
                <a:xfrm>
                  <a:off x="5011545" y="1723713"/>
                  <a:ext cx="68721" cy="99878"/>
                </a:xfrm>
                <a:custGeom>
                  <a:avLst/>
                  <a:gdLst/>
                  <a:ahLst/>
                  <a:cxnLst/>
                  <a:rect l="l" t="t" r="r" b="b"/>
                  <a:pathLst>
                    <a:path w="33687" h="48960" extrusionOk="0">
                      <a:moveTo>
                        <a:pt x="51" y="1058"/>
                      </a:moveTo>
                      <a:cubicBezTo>
                        <a:pt x="2776" y="8739"/>
                        <a:pt x="5638" y="16397"/>
                        <a:pt x="9498" y="23609"/>
                      </a:cubicBezTo>
                      <a:cubicBezTo>
                        <a:pt x="12951" y="30159"/>
                        <a:pt x="17220" y="36345"/>
                        <a:pt x="22625" y="41491"/>
                      </a:cubicBezTo>
                      <a:cubicBezTo>
                        <a:pt x="25532" y="44321"/>
                        <a:pt x="28802" y="46819"/>
                        <a:pt x="32390" y="48840"/>
                      </a:cubicBezTo>
                      <a:cubicBezTo>
                        <a:pt x="33344" y="49395"/>
                        <a:pt x="34252" y="47891"/>
                        <a:pt x="33253" y="47337"/>
                      </a:cubicBezTo>
                      <a:cubicBezTo>
                        <a:pt x="27121" y="43844"/>
                        <a:pt x="21898" y="38893"/>
                        <a:pt x="17629" y="33266"/>
                      </a:cubicBezTo>
                      <a:cubicBezTo>
                        <a:pt x="12996" y="27161"/>
                        <a:pt x="9498" y="20303"/>
                        <a:pt x="6546" y="13258"/>
                      </a:cubicBezTo>
                      <a:cubicBezTo>
                        <a:pt x="4820" y="9093"/>
                        <a:pt x="3231" y="4851"/>
                        <a:pt x="1732" y="595"/>
                      </a:cubicBezTo>
                      <a:cubicBezTo>
                        <a:pt x="1368" y="-454"/>
                        <a:pt x="-312" y="0"/>
                        <a:pt x="51" y="1058"/>
                      </a:cubicBezTo>
                      <a:lnTo>
                        <a:pt x="51" y="10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17"/>
                <p:cNvSpPr/>
                <p:nvPr/>
              </p:nvSpPr>
              <p:spPr>
                <a:xfrm>
                  <a:off x="5024825" y="1702315"/>
                  <a:ext cx="123269" cy="27701"/>
                </a:xfrm>
                <a:custGeom>
                  <a:avLst/>
                  <a:gdLst/>
                  <a:ahLst/>
                  <a:cxnLst/>
                  <a:rect l="l" t="t" r="r" b="b"/>
                  <a:pathLst>
                    <a:path w="60426" h="13579" extrusionOk="0">
                      <a:moveTo>
                        <a:pt x="256" y="1471"/>
                      </a:moveTo>
                      <a:cubicBezTo>
                        <a:pt x="2618" y="3328"/>
                        <a:pt x="5434" y="4568"/>
                        <a:pt x="8250" y="5695"/>
                      </a:cubicBezTo>
                      <a:cubicBezTo>
                        <a:pt x="11747" y="7116"/>
                        <a:pt x="15381" y="8279"/>
                        <a:pt x="19014" y="9319"/>
                      </a:cubicBezTo>
                      <a:cubicBezTo>
                        <a:pt x="26191" y="11359"/>
                        <a:pt x="33458" y="13003"/>
                        <a:pt x="40907" y="13421"/>
                      </a:cubicBezTo>
                      <a:cubicBezTo>
                        <a:pt x="47130" y="13771"/>
                        <a:pt x="53352" y="13475"/>
                        <a:pt x="59575" y="13175"/>
                      </a:cubicBezTo>
                      <a:cubicBezTo>
                        <a:pt x="60710" y="13121"/>
                        <a:pt x="60710" y="11381"/>
                        <a:pt x="59575" y="11436"/>
                      </a:cubicBezTo>
                      <a:cubicBezTo>
                        <a:pt x="54079" y="11699"/>
                        <a:pt x="48628" y="11958"/>
                        <a:pt x="43133" y="11781"/>
                      </a:cubicBezTo>
                      <a:cubicBezTo>
                        <a:pt x="39045" y="11645"/>
                        <a:pt x="35275" y="11268"/>
                        <a:pt x="31323" y="10500"/>
                      </a:cubicBezTo>
                      <a:cubicBezTo>
                        <a:pt x="24192" y="9119"/>
                        <a:pt x="17107" y="7207"/>
                        <a:pt x="10294" y="4645"/>
                      </a:cubicBezTo>
                      <a:cubicBezTo>
                        <a:pt x="8613" y="4000"/>
                        <a:pt x="6887" y="3301"/>
                        <a:pt x="5252" y="2493"/>
                      </a:cubicBezTo>
                      <a:cubicBezTo>
                        <a:pt x="3980" y="1857"/>
                        <a:pt x="2527" y="1048"/>
                        <a:pt x="1482" y="244"/>
                      </a:cubicBezTo>
                      <a:cubicBezTo>
                        <a:pt x="1119" y="-47"/>
                        <a:pt x="619" y="-114"/>
                        <a:pt x="256" y="244"/>
                      </a:cubicBezTo>
                      <a:cubicBezTo>
                        <a:pt x="-62" y="544"/>
                        <a:pt x="-108" y="1189"/>
                        <a:pt x="256" y="1475"/>
                      </a:cubicBezTo>
                      <a:lnTo>
                        <a:pt x="256" y="147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17"/>
                <p:cNvSpPr/>
                <p:nvPr/>
              </p:nvSpPr>
              <p:spPr>
                <a:xfrm>
                  <a:off x="4999533" y="1885567"/>
                  <a:ext cx="39152" cy="39046"/>
                </a:xfrm>
                <a:custGeom>
                  <a:avLst/>
                  <a:gdLst/>
                  <a:ahLst/>
                  <a:cxnLst/>
                  <a:rect l="l" t="t" r="r" b="b"/>
                  <a:pathLst>
                    <a:path w="19192" h="19140" extrusionOk="0">
                      <a:moveTo>
                        <a:pt x="15756" y="2044"/>
                      </a:moveTo>
                      <a:cubicBezTo>
                        <a:pt x="11578" y="-1417"/>
                        <a:pt x="4446" y="-341"/>
                        <a:pt x="1448" y="4205"/>
                      </a:cubicBezTo>
                      <a:cubicBezTo>
                        <a:pt x="-1549" y="8752"/>
                        <a:pt x="313" y="15715"/>
                        <a:pt x="5128" y="18190"/>
                      </a:cubicBezTo>
                      <a:cubicBezTo>
                        <a:pt x="9988" y="20666"/>
                        <a:pt x="16710" y="18081"/>
                        <a:pt x="18663" y="12999"/>
                      </a:cubicBezTo>
                      <a:cubicBezTo>
                        <a:pt x="20071" y="9234"/>
                        <a:pt x="18618" y="4333"/>
                        <a:pt x="14938"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17"/>
                <p:cNvSpPr/>
                <p:nvPr/>
              </p:nvSpPr>
              <p:spPr>
                <a:xfrm>
                  <a:off x="5083299" y="1820429"/>
                  <a:ext cx="39148" cy="39046"/>
                </a:xfrm>
                <a:custGeom>
                  <a:avLst/>
                  <a:gdLst/>
                  <a:ahLst/>
                  <a:cxnLst/>
                  <a:rect l="l" t="t" r="r" b="b"/>
                  <a:pathLst>
                    <a:path w="19190" h="19140" extrusionOk="0">
                      <a:moveTo>
                        <a:pt x="15754" y="2044"/>
                      </a:moveTo>
                      <a:cubicBezTo>
                        <a:pt x="11576" y="-1417"/>
                        <a:pt x="4445" y="-341"/>
                        <a:pt x="1447" y="4205"/>
                      </a:cubicBezTo>
                      <a:cubicBezTo>
                        <a:pt x="-1551" y="8752"/>
                        <a:pt x="311" y="15715"/>
                        <a:pt x="5171" y="18190"/>
                      </a:cubicBezTo>
                      <a:cubicBezTo>
                        <a:pt x="9986" y="20666"/>
                        <a:pt x="16708" y="18081"/>
                        <a:pt x="18661" y="12999"/>
                      </a:cubicBezTo>
                      <a:cubicBezTo>
                        <a:pt x="20069" y="9234"/>
                        <a:pt x="18616" y="4333"/>
                        <a:pt x="14937"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17"/>
                <p:cNvSpPr/>
                <p:nvPr/>
              </p:nvSpPr>
              <p:spPr>
                <a:xfrm>
                  <a:off x="5135684" y="1704100"/>
                  <a:ext cx="39113" cy="39046"/>
                </a:xfrm>
                <a:custGeom>
                  <a:avLst/>
                  <a:gdLst/>
                  <a:ahLst/>
                  <a:cxnLst/>
                  <a:rect l="l" t="t" r="r" b="b"/>
                  <a:pathLst>
                    <a:path w="19173" h="19140" extrusionOk="0">
                      <a:moveTo>
                        <a:pt x="15756" y="2044"/>
                      </a:moveTo>
                      <a:cubicBezTo>
                        <a:pt x="11532" y="-1417"/>
                        <a:pt x="4401" y="-341"/>
                        <a:pt x="1449" y="4205"/>
                      </a:cubicBezTo>
                      <a:cubicBezTo>
                        <a:pt x="-1549" y="8752"/>
                        <a:pt x="313" y="15715"/>
                        <a:pt x="5128" y="18190"/>
                      </a:cubicBezTo>
                      <a:cubicBezTo>
                        <a:pt x="9988" y="20666"/>
                        <a:pt x="16710" y="18082"/>
                        <a:pt x="18617" y="12999"/>
                      </a:cubicBezTo>
                      <a:cubicBezTo>
                        <a:pt x="20071" y="9234"/>
                        <a:pt x="18617" y="4333"/>
                        <a:pt x="14939"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7"/>
                <p:cNvSpPr/>
                <p:nvPr/>
              </p:nvSpPr>
              <p:spPr>
                <a:xfrm>
                  <a:off x="4960744" y="1668219"/>
                  <a:ext cx="91845" cy="78038"/>
                </a:xfrm>
                <a:custGeom>
                  <a:avLst/>
                  <a:gdLst/>
                  <a:ahLst/>
                  <a:cxnLst/>
                  <a:rect l="l" t="t" r="r" b="b"/>
                  <a:pathLst>
                    <a:path w="45022" h="38254" extrusionOk="0">
                      <a:moveTo>
                        <a:pt x="39607" y="1949"/>
                      </a:moveTo>
                      <a:cubicBezTo>
                        <a:pt x="40969" y="899"/>
                        <a:pt x="43104" y="1640"/>
                        <a:pt x="44058" y="3048"/>
                      </a:cubicBezTo>
                      <a:cubicBezTo>
                        <a:pt x="45011" y="4456"/>
                        <a:pt x="45057" y="6268"/>
                        <a:pt x="45011" y="7967"/>
                      </a:cubicBezTo>
                      <a:cubicBezTo>
                        <a:pt x="44830" y="14030"/>
                        <a:pt x="43331" y="20112"/>
                        <a:pt x="40197" y="25304"/>
                      </a:cubicBezTo>
                      <a:cubicBezTo>
                        <a:pt x="37063" y="30495"/>
                        <a:pt x="32203" y="34747"/>
                        <a:pt x="26480" y="36677"/>
                      </a:cubicBezTo>
                      <a:cubicBezTo>
                        <a:pt x="23300" y="37735"/>
                        <a:pt x="19985" y="38094"/>
                        <a:pt x="16669" y="38221"/>
                      </a:cubicBezTo>
                      <a:cubicBezTo>
                        <a:pt x="10538" y="38462"/>
                        <a:pt x="3588" y="37508"/>
                        <a:pt x="0" y="32525"/>
                      </a:cubicBezTo>
                      <a:cubicBezTo>
                        <a:pt x="5905" y="19431"/>
                        <a:pt x="17941" y="6218"/>
                        <a:pt x="30977" y="155"/>
                      </a:cubicBezTo>
                      <a:cubicBezTo>
                        <a:pt x="32157" y="-404"/>
                        <a:pt x="39834" y="636"/>
                        <a:pt x="39607" y="19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7"/>
                <p:cNvSpPr/>
                <p:nvPr/>
              </p:nvSpPr>
              <p:spPr>
                <a:xfrm>
                  <a:off x="4127776" y="1213150"/>
                  <a:ext cx="890338" cy="637335"/>
                </a:xfrm>
                <a:custGeom>
                  <a:avLst/>
                  <a:gdLst/>
                  <a:ahLst/>
                  <a:cxnLst/>
                  <a:rect l="l" t="t" r="r" b="b"/>
                  <a:pathLst>
                    <a:path w="436440" h="312419" extrusionOk="0">
                      <a:moveTo>
                        <a:pt x="1498" y="284754"/>
                      </a:moveTo>
                      <a:cubicBezTo>
                        <a:pt x="31980" y="297554"/>
                        <a:pt x="63706" y="308277"/>
                        <a:pt x="96772" y="311498"/>
                      </a:cubicBezTo>
                      <a:cubicBezTo>
                        <a:pt x="126114" y="314350"/>
                        <a:pt x="156454" y="310757"/>
                        <a:pt x="183297" y="298240"/>
                      </a:cubicBezTo>
                      <a:cubicBezTo>
                        <a:pt x="208778" y="286362"/>
                        <a:pt x="229672" y="266068"/>
                        <a:pt x="240618" y="240002"/>
                      </a:cubicBezTo>
                      <a:cubicBezTo>
                        <a:pt x="245796" y="227629"/>
                        <a:pt x="248612" y="214189"/>
                        <a:pt x="248248" y="200750"/>
                      </a:cubicBezTo>
                      <a:cubicBezTo>
                        <a:pt x="247840" y="187341"/>
                        <a:pt x="244524" y="173116"/>
                        <a:pt x="236167" y="162351"/>
                      </a:cubicBezTo>
                      <a:cubicBezTo>
                        <a:pt x="228400" y="152359"/>
                        <a:pt x="215773" y="146613"/>
                        <a:pt x="203192" y="150024"/>
                      </a:cubicBezTo>
                      <a:cubicBezTo>
                        <a:pt x="197469" y="151577"/>
                        <a:pt x="192427" y="155157"/>
                        <a:pt x="189429" y="160298"/>
                      </a:cubicBezTo>
                      <a:cubicBezTo>
                        <a:pt x="186295" y="165572"/>
                        <a:pt x="185750" y="171789"/>
                        <a:pt x="186886" y="177717"/>
                      </a:cubicBezTo>
                      <a:cubicBezTo>
                        <a:pt x="189384" y="190930"/>
                        <a:pt x="198922" y="201499"/>
                        <a:pt x="209369" y="209230"/>
                      </a:cubicBezTo>
                      <a:cubicBezTo>
                        <a:pt x="220996" y="217791"/>
                        <a:pt x="234622" y="223573"/>
                        <a:pt x="248657" y="226607"/>
                      </a:cubicBezTo>
                      <a:cubicBezTo>
                        <a:pt x="278317" y="233011"/>
                        <a:pt x="309021" y="226930"/>
                        <a:pt x="335909" y="213572"/>
                      </a:cubicBezTo>
                      <a:cubicBezTo>
                        <a:pt x="360164" y="201535"/>
                        <a:pt x="381239" y="183880"/>
                        <a:pt x="397727" y="162483"/>
                      </a:cubicBezTo>
                      <a:cubicBezTo>
                        <a:pt x="413306" y="142330"/>
                        <a:pt x="424797" y="118988"/>
                        <a:pt x="431065" y="94312"/>
                      </a:cubicBezTo>
                      <a:cubicBezTo>
                        <a:pt x="437287" y="69921"/>
                        <a:pt x="438332" y="44168"/>
                        <a:pt x="433018" y="19509"/>
                      </a:cubicBezTo>
                      <a:cubicBezTo>
                        <a:pt x="431701" y="13418"/>
                        <a:pt x="430020" y="7428"/>
                        <a:pt x="427931" y="1554"/>
                      </a:cubicBezTo>
                      <a:cubicBezTo>
                        <a:pt x="426977" y="-1184"/>
                        <a:pt x="422571" y="-3"/>
                        <a:pt x="423525" y="2763"/>
                      </a:cubicBezTo>
                      <a:cubicBezTo>
                        <a:pt x="431565" y="25446"/>
                        <a:pt x="433654" y="49841"/>
                        <a:pt x="430474" y="73646"/>
                      </a:cubicBezTo>
                      <a:cubicBezTo>
                        <a:pt x="427295" y="97623"/>
                        <a:pt x="418847" y="120851"/>
                        <a:pt x="406493" y="141603"/>
                      </a:cubicBezTo>
                      <a:cubicBezTo>
                        <a:pt x="394047" y="162451"/>
                        <a:pt x="377469" y="180996"/>
                        <a:pt x="357711" y="195149"/>
                      </a:cubicBezTo>
                      <a:cubicBezTo>
                        <a:pt x="334229" y="211982"/>
                        <a:pt x="306069" y="223741"/>
                        <a:pt x="276909" y="224641"/>
                      </a:cubicBezTo>
                      <a:cubicBezTo>
                        <a:pt x="263147" y="225063"/>
                        <a:pt x="249339" y="223010"/>
                        <a:pt x="236394" y="218386"/>
                      </a:cubicBezTo>
                      <a:cubicBezTo>
                        <a:pt x="223858" y="213930"/>
                        <a:pt x="211367" y="206872"/>
                        <a:pt x="202283" y="197052"/>
                      </a:cubicBezTo>
                      <a:cubicBezTo>
                        <a:pt x="194743" y="188917"/>
                        <a:pt x="187385" y="175564"/>
                        <a:pt x="192427" y="164363"/>
                      </a:cubicBezTo>
                      <a:cubicBezTo>
                        <a:pt x="197287" y="153422"/>
                        <a:pt x="211367" y="151251"/>
                        <a:pt x="221450" y="155915"/>
                      </a:cubicBezTo>
                      <a:cubicBezTo>
                        <a:pt x="233532" y="161511"/>
                        <a:pt x="239618" y="175037"/>
                        <a:pt x="242162" y="187369"/>
                      </a:cubicBezTo>
                      <a:cubicBezTo>
                        <a:pt x="244751" y="199927"/>
                        <a:pt x="244024" y="213031"/>
                        <a:pt x="240800" y="225399"/>
                      </a:cubicBezTo>
                      <a:cubicBezTo>
                        <a:pt x="234078" y="250994"/>
                        <a:pt x="216999" y="272945"/>
                        <a:pt x="194652" y="286907"/>
                      </a:cubicBezTo>
                      <a:cubicBezTo>
                        <a:pt x="170943" y="301746"/>
                        <a:pt x="142601" y="307996"/>
                        <a:pt x="114849" y="307882"/>
                      </a:cubicBezTo>
                      <a:cubicBezTo>
                        <a:pt x="83632" y="307755"/>
                        <a:pt x="53014" y="299638"/>
                        <a:pt x="23945" y="288810"/>
                      </a:cubicBezTo>
                      <a:cubicBezTo>
                        <a:pt x="16805" y="286149"/>
                        <a:pt x="9733" y="283310"/>
                        <a:pt x="2707" y="280362"/>
                      </a:cubicBezTo>
                      <a:cubicBezTo>
                        <a:pt x="13" y="279231"/>
                        <a:pt x="-1158" y="283623"/>
                        <a:pt x="1498" y="284741"/>
                      </a:cubicBezTo>
                      <a:lnTo>
                        <a:pt x="1498" y="284741"/>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7"/>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17"/>
                <p:cNvSpPr/>
                <p:nvPr/>
              </p:nvSpPr>
              <p:spPr>
                <a:xfrm>
                  <a:off x="4606846" y="1436466"/>
                  <a:ext cx="175546" cy="114681"/>
                </a:xfrm>
                <a:custGeom>
                  <a:avLst/>
                  <a:gdLst/>
                  <a:ahLst/>
                  <a:cxnLst/>
                  <a:rect l="l" t="t" r="r" b="b"/>
                  <a:pathLst>
                    <a:path w="86052" h="56216" extrusionOk="0">
                      <a:moveTo>
                        <a:pt x="75288" y="2118"/>
                      </a:moveTo>
                      <a:cubicBezTo>
                        <a:pt x="80239" y="3272"/>
                        <a:pt x="86098" y="6061"/>
                        <a:pt x="86053" y="11134"/>
                      </a:cubicBezTo>
                      <a:cubicBezTo>
                        <a:pt x="86053" y="13841"/>
                        <a:pt x="84236" y="16172"/>
                        <a:pt x="82510" y="18251"/>
                      </a:cubicBezTo>
                      <a:cubicBezTo>
                        <a:pt x="71745" y="31165"/>
                        <a:pt x="60073" y="44000"/>
                        <a:pt x="44857" y="51072"/>
                      </a:cubicBezTo>
                      <a:cubicBezTo>
                        <a:pt x="25598" y="60002"/>
                        <a:pt x="-7376" y="59766"/>
                        <a:pt x="1480" y="30220"/>
                      </a:cubicBezTo>
                      <a:cubicBezTo>
                        <a:pt x="10201" y="1187"/>
                        <a:pt x="50761" y="-3614"/>
                        <a:pt x="75288" y="2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17"/>
                <p:cNvSpPr/>
                <p:nvPr/>
              </p:nvSpPr>
              <p:spPr>
                <a:xfrm>
                  <a:off x="5009797" y="1424363"/>
                  <a:ext cx="46761" cy="121339"/>
                </a:xfrm>
                <a:custGeom>
                  <a:avLst/>
                  <a:gdLst/>
                  <a:ahLst/>
                  <a:cxnLst/>
                  <a:rect l="l" t="t" r="r" b="b"/>
                  <a:pathLst>
                    <a:path w="22922" h="59480" extrusionOk="0">
                      <a:moveTo>
                        <a:pt x="954" y="1644"/>
                      </a:moveTo>
                      <a:cubicBezTo>
                        <a:pt x="9220" y="6799"/>
                        <a:pt x="15579" y="14912"/>
                        <a:pt x="18758" y="24109"/>
                      </a:cubicBezTo>
                      <a:cubicBezTo>
                        <a:pt x="20394" y="28747"/>
                        <a:pt x="21256" y="33670"/>
                        <a:pt x="21166" y="38589"/>
                      </a:cubicBezTo>
                      <a:cubicBezTo>
                        <a:pt x="21029" y="43681"/>
                        <a:pt x="19712" y="48927"/>
                        <a:pt x="15806" y="52470"/>
                      </a:cubicBezTo>
                      <a:cubicBezTo>
                        <a:pt x="11945" y="56013"/>
                        <a:pt x="6132" y="57434"/>
                        <a:pt x="817" y="57738"/>
                      </a:cubicBezTo>
                      <a:cubicBezTo>
                        <a:pt x="-272" y="57802"/>
                        <a:pt x="-272" y="59546"/>
                        <a:pt x="817" y="59478"/>
                      </a:cubicBezTo>
                      <a:cubicBezTo>
                        <a:pt x="5859" y="59188"/>
                        <a:pt x="11128" y="58065"/>
                        <a:pt x="15307" y="55090"/>
                      </a:cubicBezTo>
                      <a:cubicBezTo>
                        <a:pt x="17487" y="53555"/>
                        <a:pt x="19258" y="51566"/>
                        <a:pt x="20484" y="49208"/>
                      </a:cubicBezTo>
                      <a:cubicBezTo>
                        <a:pt x="21756" y="46769"/>
                        <a:pt x="22438" y="44094"/>
                        <a:pt x="22710" y="41373"/>
                      </a:cubicBezTo>
                      <a:cubicBezTo>
                        <a:pt x="23300" y="36178"/>
                        <a:pt x="22619" y="30782"/>
                        <a:pt x="21166" y="25781"/>
                      </a:cubicBezTo>
                      <a:cubicBezTo>
                        <a:pt x="19667" y="20780"/>
                        <a:pt x="17396" y="16147"/>
                        <a:pt x="14398" y="11973"/>
                      </a:cubicBezTo>
                      <a:cubicBezTo>
                        <a:pt x="10992" y="7263"/>
                        <a:pt x="6768" y="3207"/>
                        <a:pt x="1817" y="136"/>
                      </a:cubicBezTo>
                      <a:cubicBezTo>
                        <a:pt x="863" y="-458"/>
                        <a:pt x="0" y="1050"/>
                        <a:pt x="954" y="1640"/>
                      </a:cubicBezTo>
                      <a:lnTo>
                        <a:pt x="954" y="164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7"/>
                <p:cNvSpPr/>
                <p:nvPr/>
              </p:nvSpPr>
              <p:spPr>
                <a:xfrm>
                  <a:off x="4403166" y="1550727"/>
                  <a:ext cx="91655" cy="79976"/>
                </a:xfrm>
                <a:custGeom>
                  <a:avLst/>
                  <a:gdLst/>
                  <a:ahLst/>
                  <a:cxnLst/>
                  <a:rect l="l" t="t" r="r" b="b"/>
                  <a:pathLst>
                    <a:path w="44929" h="39204" extrusionOk="0">
                      <a:moveTo>
                        <a:pt x="44112" y="40"/>
                      </a:moveTo>
                      <a:cubicBezTo>
                        <a:pt x="37299" y="-292"/>
                        <a:pt x="30168" y="1434"/>
                        <a:pt x="25035" y="6058"/>
                      </a:cubicBezTo>
                      <a:cubicBezTo>
                        <a:pt x="20357" y="10282"/>
                        <a:pt x="17904" y="17258"/>
                        <a:pt x="19676" y="23427"/>
                      </a:cubicBezTo>
                      <a:cubicBezTo>
                        <a:pt x="20084" y="24957"/>
                        <a:pt x="20811" y="26497"/>
                        <a:pt x="21856" y="27714"/>
                      </a:cubicBezTo>
                      <a:cubicBezTo>
                        <a:pt x="22855" y="28932"/>
                        <a:pt x="24626" y="30003"/>
                        <a:pt x="26307" y="29390"/>
                      </a:cubicBezTo>
                      <a:cubicBezTo>
                        <a:pt x="27761" y="28859"/>
                        <a:pt x="28533" y="27319"/>
                        <a:pt x="28442" y="25820"/>
                      </a:cubicBezTo>
                      <a:cubicBezTo>
                        <a:pt x="28306" y="24072"/>
                        <a:pt x="27170" y="22727"/>
                        <a:pt x="25808" y="21737"/>
                      </a:cubicBezTo>
                      <a:cubicBezTo>
                        <a:pt x="23082" y="19752"/>
                        <a:pt x="19585" y="18712"/>
                        <a:pt x="16269" y="18535"/>
                      </a:cubicBezTo>
                      <a:cubicBezTo>
                        <a:pt x="12908" y="18358"/>
                        <a:pt x="9456" y="19116"/>
                        <a:pt x="6640" y="20915"/>
                      </a:cubicBezTo>
                      <a:cubicBezTo>
                        <a:pt x="1553" y="24135"/>
                        <a:pt x="-1263" y="30885"/>
                        <a:pt x="554" y="36716"/>
                      </a:cubicBezTo>
                      <a:cubicBezTo>
                        <a:pt x="781" y="37425"/>
                        <a:pt x="1054" y="38111"/>
                        <a:pt x="1417" y="38770"/>
                      </a:cubicBezTo>
                      <a:cubicBezTo>
                        <a:pt x="1916" y="39760"/>
                        <a:pt x="3415" y="38883"/>
                        <a:pt x="2916" y="37888"/>
                      </a:cubicBezTo>
                      <a:cubicBezTo>
                        <a:pt x="463" y="33274"/>
                        <a:pt x="2052" y="27355"/>
                        <a:pt x="5686" y="23844"/>
                      </a:cubicBezTo>
                      <a:cubicBezTo>
                        <a:pt x="9956" y="19743"/>
                        <a:pt x="16724" y="19375"/>
                        <a:pt x="21992" y="21614"/>
                      </a:cubicBezTo>
                      <a:cubicBezTo>
                        <a:pt x="23309" y="22173"/>
                        <a:pt x="24672" y="22891"/>
                        <a:pt x="25717" y="23922"/>
                      </a:cubicBezTo>
                      <a:cubicBezTo>
                        <a:pt x="26534" y="24757"/>
                        <a:pt x="27079" y="26070"/>
                        <a:pt x="26398" y="27169"/>
                      </a:cubicBezTo>
                      <a:cubicBezTo>
                        <a:pt x="25626" y="28423"/>
                        <a:pt x="24127" y="27614"/>
                        <a:pt x="23355" y="26819"/>
                      </a:cubicBezTo>
                      <a:cubicBezTo>
                        <a:pt x="22401" y="25843"/>
                        <a:pt x="21810" y="24494"/>
                        <a:pt x="21402" y="23199"/>
                      </a:cubicBezTo>
                      <a:cubicBezTo>
                        <a:pt x="19812" y="17954"/>
                        <a:pt x="21674" y="11940"/>
                        <a:pt x="25444" y="8084"/>
                      </a:cubicBezTo>
                      <a:cubicBezTo>
                        <a:pt x="29714" y="3742"/>
                        <a:pt x="35890" y="1866"/>
                        <a:pt x="41841" y="1752"/>
                      </a:cubicBezTo>
                      <a:cubicBezTo>
                        <a:pt x="42613" y="1738"/>
                        <a:pt x="43340" y="1752"/>
                        <a:pt x="44112" y="1788"/>
                      </a:cubicBezTo>
                      <a:cubicBezTo>
                        <a:pt x="45202" y="1843"/>
                        <a:pt x="45202" y="103"/>
                        <a:pt x="44112" y="49"/>
                      </a:cubicBezTo>
                      <a:lnTo>
                        <a:pt x="44112" y="4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7"/>
                <p:cNvSpPr/>
                <p:nvPr/>
              </p:nvSpPr>
              <p:spPr>
                <a:xfrm>
                  <a:off x="4266033" y="1763419"/>
                  <a:ext cx="82932" cy="61449"/>
                </a:xfrm>
                <a:custGeom>
                  <a:avLst/>
                  <a:gdLst/>
                  <a:ahLst/>
                  <a:cxnLst/>
                  <a:rect l="l" t="t" r="r" b="b"/>
                  <a:pathLst>
                    <a:path w="40653" h="30122" extrusionOk="0">
                      <a:moveTo>
                        <a:pt x="1691" y="29491"/>
                      </a:moveTo>
                      <a:cubicBezTo>
                        <a:pt x="2767" y="22473"/>
                        <a:pt x="5987" y="15855"/>
                        <a:pt x="10843" y="10673"/>
                      </a:cubicBezTo>
                      <a:cubicBezTo>
                        <a:pt x="13355" y="7989"/>
                        <a:pt x="16289" y="5663"/>
                        <a:pt x="19568" y="3987"/>
                      </a:cubicBezTo>
                      <a:cubicBezTo>
                        <a:pt x="22839" y="2306"/>
                        <a:pt x="26699" y="1271"/>
                        <a:pt x="30378" y="1920"/>
                      </a:cubicBezTo>
                      <a:cubicBezTo>
                        <a:pt x="34012" y="2556"/>
                        <a:pt x="37418" y="4609"/>
                        <a:pt x="39054" y="7979"/>
                      </a:cubicBezTo>
                      <a:cubicBezTo>
                        <a:pt x="39553" y="8988"/>
                        <a:pt x="41052" y="8107"/>
                        <a:pt x="40553" y="7098"/>
                      </a:cubicBezTo>
                      <a:cubicBezTo>
                        <a:pt x="38963" y="3865"/>
                        <a:pt x="35874" y="1630"/>
                        <a:pt x="32468" y="617"/>
                      </a:cubicBezTo>
                      <a:cubicBezTo>
                        <a:pt x="28652" y="-514"/>
                        <a:pt x="24565" y="-5"/>
                        <a:pt x="20931" y="1457"/>
                      </a:cubicBezTo>
                      <a:cubicBezTo>
                        <a:pt x="13741" y="4346"/>
                        <a:pt x="7804" y="10287"/>
                        <a:pt x="4112" y="17023"/>
                      </a:cubicBezTo>
                      <a:cubicBezTo>
                        <a:pt x="2068" y="20747"/>
                        <a:pt x="660" y="24821"/>
                        <a:pt x="15" y="29023"/>
                      </a:cubicBezTo>
                      <a:cubicBezTo>
                        <a:pt x="-58" y="29491"/>
                        <a:pt x="133" y="29954"/>
                        <a:pt x="624" y="30095"/>
                      </a:cubicBezTo>
                      <a:cubicBezTo>
                        <a:pt x="1037" y="30213"/>
                        <a:pt x="1623" y="29949"/>
                        <a:pt x="1696" y="29486"/>
                      </a:cubicBezTo>
                      <a:lnTo>
                        <a:pt x="1696" y="29486"/>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17"/>
                <p:cNvSpPr/>
                <p:nvPr/>
              </p:nvSpPr>
              <p:spPr>
                <a:xfrm>
                  <a:off x="4581573" y="1775425"/>
                  <a:ext cx="64739" cy="42658"/>
                </a:xfrm>
                <a:custGeom>
                  <a:avLst/>
                  <a:gdLst/>
                  <a:ahLst/>
                  <a:cxnLst/>
                  <a:rect l="l" t="t" r="r" b="b"/>
                  <a:pathLst>
                    <a:path w="31735" h="20911" extrusionOk="0">
                      <a:moveTo>
                        <a:pt x="75" y="1083"/>
                      </a:moveTo>
                      <a:cubicBezTo>
                        <a:pt x="1529" y="6783"/>
                        <a:pt x="4844" y="11993"/>
                        <a:pt x="9386" y="15717"/>
                      </a:cubicBezTo>
                      <a:cubicBezTo>
                        <a:pt x="13973" y="19442"/>
                        <a:pt x="21059" y="22789"/>
                        <a:pt x="26873" y="19692"/>
                      </a:cubicBezTo>
                      <a:cubicBezTo>
                        <a:pt x="29689" y="18207"/>
                        <a:pt x="31824" y="15318"/>
                        <a:pt x="31733" y="12066"/>
                      </a:cubicBezTo>
                      <a:cubicBezTo>
                        <a:pt x="31733" y="10948"/>
                        <a:pt x="29961" y="10944"/>
                        <a:pt x="30007" y="12066"/>
                      </a:cubicBezTo>
                      <a:cubicBezTo>
                        <a:pt x="30052" y="14577"/>
                        <a:pt x="28463" y="16753"/>
                        <a:pt x="26374" y="17988"/>
                      </a:cubicBezTo>
                      <a:cubicBezTo>
                        <a:pt x="23921" y="19433"/>
                        <a:pt x="20923" y="19387"/>
                        <a:pt x="18243" y="18624"/>
                      </a:cubicBezTo>
                      <a:cubicBezTo>
                        <a:pt x="13020" y="17126"/>
                        <a:pt x="8387" y="13215"/>
                        <a:pt x="5389" y="8732"/>
                      </a:cubicBezTo>
                      <a:cubicBezTo>
                        <a:pt x="3709" y="6247"/>
                        <a:pt x="2482" y="3518"/>
                        <a:pt x="1710" y="620"/>
                      </a:cubicBezTo>
                      <a:cubicBezTo>
                        <a:pt x="1438" y="-466"/>
                        <a:pt x="-243" y="-7"/>
                        <a:pt x="30" y="1083"/>
                      </a:cubicBezTo>
                      <a:lnTo>
                        <a:pt x="30" y="108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17"/>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17"/>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17"/>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7"/>
                <p:cNvSpPr/>
                <p:nvPr/>
              </p:nvSpPr>
              <p:spPr>
                <a:xfrm>
                  <a:off x="4335521" y="1824726"/>
                  <a:ext cx="6812" cy="34745"/>
                </a:xfrm>
                <a:custGeom>
                  <a:avLst/>
                  <a:gdLst/>
                  <a:ahLst/>
                  <a:cxnLst/>
                  <a:rect l="l" t="t" r="r" b="b"/>
                  <a:pathLst>
                    <a:path w="3339" h="17032" extrusionOk="0">
                      <a:moveTo>
                        <a:pt x="366" y="1056"/>
                      </a:moveTo>
                      <a:cubicBezTo>
                        <a:pt x="2092" y="5880"/>
                        <a:pt x="1956" y="11181"/>
                        <a:pt x="48" y="15927"/>
                      </a:cubicBezTo>
                      <a:cubicBezTo>
                        <a:pt x="-133" y="16368"/>
                        <a:pt x="230" y="16881"/>
                        <a:pt x="639" y="16999"/>
                      </a:cubicBezTo>
                      <a:cubicBezTo>
                        <a:pt x="1138" y="17140"/>
                        <a:pt x="1547" y="16826"/>
                        <a:pt x="1729" y="16390"/>
                      </a:cubicBezTo>
                      <a:cubicBezTo>
                        <a:pt x="3772" y="11394"/>
                        <a:pt x="3863" y="5667"/>
                        <a:pt x="2047" y="593"/>
                      </a:cubicBezTo>
                      <a:cubicBezTo>
                        <a:pt x="1638" y="-452"/>
                        <a:pt x="-43" y="-2"/>
                        <a:pt x="366" y="1056"/>
                      </a:cubicBezTo>
                      <a:lnTo>
                        <a:pt x="366" y="10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7"/>
                <p:cNvSpPr/>
                <p:nvPr/>
              </p:nvSpPr>
              <p:spPr>
                <a:xfrm>
                  <a:off x="4360555" y="1834646"/>
                  <a:ext cx="8774" cy="28238"/>
                </a:xfrm>
                <a:custGeom>
                  <a:avLst/>
                  <a:gdLst/>
                  <a:ahLst/>
                  <a:cxnLst/>
                  <a:rect l="l" t="t" r="r" b="b"/>
                  <a:pathLst>
                    <a:path w="4301" h="13842" extrusionOk="0">
                      <a:moveTo>
                        <a:pt x="2388" y="1098"/>
                      </a:moveTo>
                      <a:cubicBezTo>
                        <a:pt x="2979" y="5037"/>
                        <a:pt x="2161" y="9124"/>
                        <a:pt x="117" y="12544"/>
                      </a:cubicBezTo>
                      <a:cubicBezTo>
                        <a:pt x="-428" y="13512"/>
                        <a:pt x="1072" y="14389"/>
                        <a:pt x="1616" y="13426"/>
                      </a:cubicBezTo>
                      <a:cubicBezTo>
                        <a:pt x="3933" y="9579"/>
                        <a:pt x="4750" y="5050"/>
                        <a:pt x="4069" y="635"/>
                      </a:cubicBezTo>
                      <a:cubicBezTo>
                        <a:pt x="3978" y="172"/>
                        <a:pt x="3433" y="-87"/>
                        <a:pt x="2979" y="27"/>
                      </a:cubicBezTo>
                      <a:cubicBezTo>
                        <a:pt x="2479" y="167"/>
                        <a:pt x="2298" y="631"/>
                        <a:pt x="2388" y="1098"/>
                      </a:cubicBezTo>
                      <a:lnTo>
                        <a:pt x="2388" y="1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7"/>
                <p:cNvSpPr/>
                <p:nvPr/>
              </p:nvSpPr>
              <p:spPr>
                <a:xfrm>
                  <a:off x="4587542" y="1702201"/>
                  <a:ext cx="33130" cy="35010"/>
                </a:xfrm>
                <a:custGeom>
                  <a:avLst/>
                  <a:gdLst/>
                  <a:ahLst/>
                  <a:cxnLst/>
                  <a:rect l="l" t="t" r="r" b="b"/>
                  <a:pathLst>
                    <a:path w="16240" h="17162" extrusionOk="0">
                      <a:moveTo>
                        <a:pt x="7" y="1100"/>
                      </a:moveTo>
                      <a:cubicBezTo>
                        <a:pt x="1006" y="7091"/>
                        <a:pt x="5003" y="12455"/>
                        <a:pt x="10317" y="15321"/>
                      </a:cubicBezTo>
                      <a:cubicBezTo>
                        <a:pt x="11816" y="16139"/>
                        <a:pt x="13451" y="16761"/>
                        <a:pt x="15132" y="17138"/>
                      </a:cubicBezTo>
                      <a:cubicBezTo>
                        <a:pt x="16222" y="17383"/>
                        <a:pt x="16721" y="15703"/>
                        <a:pt x="15631" y="15458"/>
                      </a:cubicBezTo>
                      <a:cubicBezTo>
                        <a:pt x="10090" y="14217"/>
                        <a:pt x="5412" y="10271"/>
                        <a:pt x="3050" y="5156"/>
                      </a:cubicBezTo>
                      <a:cubicBezTo>
                        <a:pt x="2414" y="3726"/>
                        <a:pt x="1960" y="2195"/>
                        <a:pt x="1687" y="637"/>
                      </a:cubicBezTo>
                      <a:cubicBezTo>
                        <a:pt x="1642" y="174"/>
                        <a:pt x="1051" y="-90"/>
                        <a:pt x="643" y="28"/>
                      </a:cubicBezTo>
                      <a:cubicBezTo>
                        <a:pt x="143" y="165"/>
                        <a:pt x="-39" y="632"/>
                        <a:pt x="7" y="1100"/>
                      </a:cubicBezTo>
                      <a:lnTo>
                        <a:pt x="7" y="11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7"/>
                <p:cNvSpPr/>
                <p:nvPr/>
              </p:nvSpPr>
              <p:spPr>
                <a:xfrm>
                  <a:off x="4621027" y="1451197"/>
                  <a:ext cx="142916" cy="88732"/>
                </a:xfrm>
                <a:custGeom>
                  <a:avLst/>
                  <a:gdLst/>
                  <a:ahLst/>
                  <a:cxnLst/>
                  <a:rect l="l" t="t" r="r" b="b"/>
                  <a:pathLst>
                    <a:path w="70057" h="43496" extrusionOk="0">
                      <a:moveTo>
                        <a:pt x="1653" y="43103"/>
                      </a:moveTo>
                      <a:cubicBezTo>
                        <a:pt x="7103" y="34782"/>
                        <a:pt x="14416" y="27814"/>
                        <a:pt x="22592" y="22164"/>
                      </a:cubicBezTo>
                      <a:cubicBezTo>
                        <a:pt x="31449" y="16010"/>
                        <a:pt x="41305" y="11399"/>
                        <a:pt x="51433" y="7652"/>
                      </a:cubicBezTo>
                      <a:cubicBezTo>
                        <a:pt x="57338" y="5449"/>
                        <a:pt x="63379" y="3528"/>
                        <a:pt x="69465" y="1720"/>
                      </a:cubicBezTo>
                      <a:cubicBezTo>
                        <a:pt x="70510" y="1402"/>
                        <a:pt x="70056" y="-278"/>
                        <a:pt x="69011" y="40"/>
                      </a:cubicBezTo>
                      <a:cubicBezTo>
                        <a:pt x="58065" y="3301"/>
                        <a:pt x="47164" y="6944"/>
                        <a:pt x="36853" y="11908"/>
                      </a:cubicBezTo>
                      <a:cubicBezTo>
                        <a:pt x="27497" y="16419"/>
                        <a:pt x="18640" y="22087"/>
                        <a:pt x="11055" y="29245"/>
                      </a:cubicBezTo>
                      <a:cubicBezTo>
                        <a:pt x="6967" y="33142"/>
                        <a:pt x="3242" y="37480"/>
                        <a:pt x="154" y="42217"/>
                      </a:cubicBezTo>
                      <a:cubicBezTo>
                        <a:pt x="-482" y="43157"/>
                        <a:pt x="1017" y="44030"/>
                        <a:pt x="1653" y="43098"/>
                      </a:cubicBezTo>
                      <a:lnTo>
                        <a:pt x="1653" y="43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7"/>
                <p:cNvSpPr/>
                <p:nvPr/>
              </p:nvSpPr>
              <p:spPr>
                <a:xfrm>
                  <a:off x="4657931" y="1449536"/>
                  <a:ext cx="43328" cy="49670"/>
                </a:xfrm>
                <a:custGeom>
                  <a:avLst/>
                  <a:gdLst/>
                  <a:ahLst/>
                  <a:cxnLst/>
                  <a:rect l="l" t="t" r="r" b="b"/>
                  <a:pathLst>
                    <a:path w="21239" h="24348" extrusionOk="0">
                      <a:moveTo>
                        <a:pt x="1710" y="23733"/>
                      </a:moveTo>
                      <a:cubicBezTo>
                        <a:pt x="3800" y="16166"/>
                        <a:pt x="8569" y="9394"/>
                        <a:pt x="14973" y="4888"/>
                      </a:cubicBezTo>
                      <a:cubicBezTo>
                        <a:pt x="16835" y="3603"/>
                        <a:pt x="18788" y="2503"/>
                        <a:pt x="20832" y="1604"/>
                      </a:cubicBezTo>
                      <a:cubicBezTo>
                        <a:pt x="21241" y="1414"/>
                        <a:pt x="21332" y="787"/>
                        <a:pt x="21150" y="414"/>
                      </a:cubicBezTo>
                      <a:cubicBezTo>
                        <a:pt x="20877" y="-31"/>
                        <a:pt x="20378" y="-86"/>
                        <a:pt x="19969" y="101"/>
                      </a:cubicBezTo>
                      <a:cubicBezTo>
                        <a:pt x="12475" y="3399"/>
                        <a:pt x="6207" y="9430"/>
                        <a:pt x="2573" y="16734"/>
                      </a:cubicBezTo>
                      <a:cubicBezTo>
                        <a:pt x="1529" y="18823"/>
                        <a:pt x="665" y="21012"/>
                        <a:pt x="30" y="23270"/>
                      </a:cubicBezTo>
                      <a:cubicBezTo>
                        <a:pt x="-243" y="24351"/>
                        <a:pt x="1438" y="24814"/>
                        <a:pt x="1710" y="23733"/>
                      </a:cubicBezTo>
                      <a:lnTo>
                        <a:pt x="1710" y="237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7"/>
                <p:cNvSpPr/>
                <p:nvPr/>
              </p:nvSpPr>
              <p:spPr>
                <a:xfrm>
                  <a:off x="4940019" y="1490424"/>
                  <a:ext cx="42775" cy="17211"/>
                </a:xfrm>
                <a:custGeom>
                  <a:avLst/>
                  <a:gdLst/>
                  <a:ahLst/>
                  <a:cxnLst/>
                  <a:rect l="l" t="t" r="r" b="b"/>
                  <a:pathLst>
                    <a:path w="20968" h="8437" extrusionOk="0">
                      <a:moveTo>
                        <a:pt x="222" y="1514"/>
                      </a:moveTo>
                      <a:cubicBezTo>
                        <a:pt x="4038" y="5856"/>
                        <a:pt x="9760" y="8368"/>
                        <a:pt x="15484" y="8436"/>
                      </a:cubicBezTo>
                      <a:cubicBezTo>
                        <a:pt x="17119" y="8454"/>
                        <a:pt x="18754" y="8263"/>
                        <a:pt x="20344" y="7886"/>
                      </a:cubicBezTo>
                      <a:cubicBezTo>
                        <a:pt x="21434" y="7627"/>
                        <a:pt x="20979" y="5947"/>
                        <a:pt x="19889" y="6206"/>
                      </a:cubicBezTo>
                      <a:cubicBezTo>
                        <a:pt x="13258" y="7795"/>
                        <a:pt x="5945" y="5415"/>
                        <a:pt x="1449" y="283"/>
                      </a:cubicBezTo>
                      <a:cubicBezTo>
                        <a:pt x="722" y="-562"/>
                        <a:pt x="-504" y="674"/>
                        <a:pt x="222" y="1514"/>
                      </a:cubicBezTo>
                      <a:lnTo>
                        <a:pt x="222" y="1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7"/>
                <p:cNvSpPr/>
                <p:nvPr/>
              </p:nvSpPr>
              <p:spPr>
                <a:xfrm>
                  <a:off x="4799668" y="1661266"/>
                  <a:ext cx="47342" cy="104597"/>
                </a:xfrm>
                <a:custGeom>
                  <a:avLst/>
                  <a:gdLst/>
                  <a:ahLst/>
                  <a:cxnLst/>
                  <a:rect l="l" t="t" r="r" b="b"/>
                  <a:pathLst>
                    <a:path w="23207" h="51273" extrusionOk="0">
                      <a:moveTo>
                        <a:pt x="21543" y="428"/>
                      </a:moveTo>
                      <a:cubicBezTo>
                        <a:pt x="17273" y="6110"/>
                        <a:pt x="13504" y="12192"/>
                        <a:pt x="10324" y="18578"/>
                      </a:cubicBezTo>
                      <a:cubicBezTo>
                        <a:pt x="7190" y="24941"/>
                        <a:pt x="4601" y="31595"/>
                        <a:pt x="2648" y="38426"/>
                      </a:cubicBezTo>
                      <a:cubicBezTo>
                        <a:pt x="1558" y="42296"/>
                        <a:pt x="695" y="46221"/>
                        <a:pt x="14" y="50181"/>
                      </a:cubicBezTo>
                      <a:cubicBezTo>
                        <a:pt x="-168" y="51276"/>
                        <a:pt x="1513" y="51748"/>
                        <a:pt x="1694" y="50644"/>
                      </a:cubicBezTo>
                      <a:cubicBezTo>
                        <a:pt x="2875" y="43686"/>
                        <a:pt x="4738" y="36841"/>
                        <a:pt x="7190" y="30223"/>
                      </a:cubicBezTo>
                      <a:cubicBezTo>
                        <a:pt x="9643" y="23606"/>
                        <a:pt x="12731" y="17243"/>
                        <a:pt x="16365" y="11206"/>
                      </a:cubicBezTo>
                      <a:cubicBezTo>
                        <a:pt x="18409" y="7790"/>
                        <a:pt x="20680" y="4489"/>
                        <a:pt x="23087" y="1309"/>
                      </a:cubicBezTo>
                      <a:cubicBezTo>
                        <a:pt x="23360" y="932"/>
                        <a:pt x="23133" y="337"/>
                        <a:pt x="22769" y="119"/>
                      </a:cubicBezTo>
                      <a:cubicBezTo>
                        <a:pt x="22315" y="-144"/>
                        <a:pt x="21861" y="60"/>
                        <a:pt x="21588" y="432"/>
                      </a:cubicBezTo>
                      <a:lnTo>
                        <a:pt x="21588" y="43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17"/>
                <p:cNvSpPr/>
                <p:nvPr/>
              </p:nvSpPr>
              <p:spPr>
                <a:xfrm>
                  <a:off x="4887198" y="1623926"/>
                  <a:ext cx="29405" cy="27222"/>
                </a:xfrm>
                <a:custGeom>
                  <a:avLst/>
                  <a:gdLst/>
                  <a:ahLst/>
                  <a:cxnLst/>
                  <a:rect l="l" t="t" r="r" b="b"/>
                  <a:pathLst>
                    <a:path w="14414" h="13344" extrusionOk="0">
                      <a:moveTo>
                        <a:pt x="117" y="1293"/>
                      </a:moveTo>
                      <a:cubicBezTo>
                        <a:pt x="3251" y="6385"/>
                        <a:pt x="7793" y="10568"/>
                        <a:pt x="13108" y="13244"/>
                      </a:cubicBezTo>
                      <a:cubicBezTo>
                        <a:pt x="14107" y="13743"/>
                        <a:pt x="14970" y="12244"/>
                        <a:pt x="13970" y="11740"/>
                      </a:cubicBezTo>
                      <a:cubicBezTo>
                        <a:pt x="8929" y="9192"/>
                        <a:pt x="4614" y="5267"/>
                        <a:pt x="1662" y="412"/>
                      </a:cubicBezTo>
                      <a:cubicBezTo>
                        <a:pt x="1071" y="-541"/>
                        <a:pt x="-428" y="331"/>
                        <a:pt x="117" y="1293"/>
                      </a:cubicBezTo>
                      <a:lnTo>
                        <a:pt x="117" y="12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17"/>
                <p:cNvSpPr/>
                <p:nvPr/>
              </p:nvSpPr>
              <p:spPr>
                <a:xfrm>
                  <a:off x="4878648" y="1638933"/>
                  <a:ext cx="20023" cy="20012"/>
                </a:xfrm>
                <a:custGeom>
                  <a:avLst/>
                  <a:gdLst/>
                  <a:ahLst/>
                  <a:cxnLst/>
                  <a:rect l="l" t="t" r="r" b="b"/>
                  <a:pathLst>
                    <a:path w="9815" h="9810" extrusionOk="0">
                      <a:moveTo>
                        <a:pt x="135" y="1286"/>
                      </a:moveTo>
                      <a:cubicBezTo>
                        <a:pt x="2270" y="4688"/>
                        <a:pt x="5131" y="7563"/>
                        <a:pt x="8538" y="9675"/>
                      </a:cubicBezTo>
                      <a:cubicBezTo>
                        <a:pt x="9492" y="10266"/>
                        <a:pt x="10355" y="8762"/>
                        <a:pt x="9401" y="8172"/>
                      </a:cubicBezTo>
                      <a:cubicBezTo>
                        <a:pt x="6267" y="6219"/>
                        <a:pt x="3587" y="3553"/>
                        <a:pt x="1634" y="409"/>
                      </a:cubicBezTo>
                      <a:cubicBezTo>
                        <a:pt x="1044" y="-540"/>
                        <a:pt x="-455" y="332"/>
                        <a:pt x="135" y="1291"/>
                      </a:cubicBezTo>
                      <a:lnTo>
                        <a:pt x="135" y="12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2" name="Google Shape;982;p17"/>
              <p:cNvSpPr/>
              <p:nvPr/>
            </p:nvSpPr>
            <p:spPr>
              <a:xfrm>
                <a:off x="8613954" y="2914296"/>
                <a:ext cx="747045" cy="360414"/>
              </a:xfrm>
              <a:custGeom>
                <a:avLst/>
                <a:gdLst/>
                <a:ahLst/>
                <a:cxnLst/>
                <a:rect l="l" t="t" r="r" b="b"/>
                <a:pathLst>
                  <a:path w="339952" h="164011" extrusionOk="0">
                    <a:moveTo>
                      <a:pt x="338888" y="132715"/>
                    </a:moveTo>
                    <a:cubicBezTo>
                      <a:pt x="342240" y="119739"/>
                      <a:pt x="337493" y="105022"/>
                      <a:pt x="327192" y="96447"/>
                    </a:cubicBezTo>
                    <a:cubicBezTo>
                      <a:pt x="316891" y="87872"/>
                      <a:pt x="301557" y="85873"/>
                      <a:pt x="289402" y="91528"/>
                    </a:cubicBezTo>
                    <a:cubicBezTo>
                      <a:pt x="290079" y="80150"/>
                      <a:pt x="284106" y="68614"/>
                      <a:pt x="274418" y="62600"/>
                    </a:cubicBezTo>
                    <a:cubicBezTo>
                      <a:pt x="264730" y="56586"/>
                      <a:pt x="251744" y="56355"/>
                      <a:pt x="241847" y="62014"/>
                    </a:cubicBezTo>
                    <a:cubicBezTo>
                      <a:pt x="244972" y="48683"/>
                      <a:pt x="244068" y="34439"/>
                      <a:pt x="239290" y="21608"/>
                    </a:cubicBezTo>
                    <a:cubicBezTo>
                      <a:pt x="237106" y="15749"/>
                      <a:pt x="233994" y="10017"/>
                      <a:pt x="229062" y="6174"/>
                    </a:cubicBezTo>
                    <a:cubicBezTo>
                      <a:pt x="224129" y="2332"/>
                      <a:pt x="213619" y="-484"/>
                      <a:pt x="208014" y="2286"/>
                    </a:cubicBezTo>
                    <a:cubicBezTo>
                      <a:pt x="190586" y="-2842"/>
                      <a:pt x="170810" y="797"/>
                      <a:pt x="156348" y="11793"/>
                    </a:cubicBezTo>
                    <a:cubicBezTo>
                      <a:pt x="141887" y="22789"/>
                      <a:pt x="133093" y="40871"/>
                      <a:pt x="133375" y="59039"/>
                    </a:cubicBezTo>
                    <a:cubicBezTo>
                      <a:pt x="115402" y="55314"/>
                      <a:pt x="95912" y="70244"/>
                      <a:pt x="94831" y="88567"/>
                    </a:cubicBezTo>
                    <a:cubicBezTo>
                      <a:pt x="86892" y="82349"/>
                      <a:pt x="75673" y="80600"/>
                      <a:pt x="66216" y="84106"/>
                    </a:cubicBezTo>
                    <a:cubicBezTo>
                      <a:pt x="56760" y="87613"/>
                      <a:pt x="49393" y="96247"/>
                      <a:pt x="47426" y="106140"/>
                    </a:cubicBezTo>
                    <a:cubicBezTo>
                      <a:pt x="38637" y="104323"/>
                      <a:pt x="29590" y="102561"/>
                      <a:pt x="20751" y="104128"/>
                    </a:cubicBezTo>
                    <a:cubicBezTo>
                      <a:pt x="11917" y="105695"/>
                      <a:pt x="3223" y="111349"/>
                      <a:pt x="693" y="119961"/>
                    </a:cubicBezTo>
                    <a:cubicBezTo>
                      <a:pt x="-1955" y="128986"/>
                      <a:pt x="3260" y="139278"/>
                      <a:pt x="11621" y="143580"/>
                    </a:cubicBezTo>
                    <a:cubicBezTo>
                      <a:pt x="19988" y="147881"/>
                      <a:pt x="30589" y="146577"/>
                      <a:pt x="38465" y="141436"/>
                    </a:cubicBezTo>
                    <a:cubicBezTo>
                      <a:pt x="40245" y="140273"/>
                      <a:pt x="42126" y="138869"/>
                      <a:pt x="44242" y="139060"/>
                    </a:cubicBezTo>
                    <a:cubicBezTo>
                      <a:pt x="46018" y="139224"/>
                      <a:pt x="47472" y="140482"/>
                      <a:pt x="48834" y="141631"/>
                    </a:cubicBezTo>
                    <a:cubicBezTo>
                      <a:pt x="64136" y="154503"/>
                      <a:pt x="85220" y="160222"/>
                      <a:pt x="104933" y="156838"/>
                    </a:cubicBezTo>
                    <a:cubicBezTo>
                      <a:pt x="112722" y="155502"/>
                      <a:pt x="121048" y="152146"/>
                      <a:pt x="124359" y="144969"/>
                    </a:cubicBezTo>
                    <a:cubicBezTo>
                      <a:pt x="121666" y="154063"/>
                      <a:pt x="130859" y="163269"/>
                      <a:pt x="140320" y="163951"/>
                    </a:cubicBezTo>
                    <a:cubicBezTo>
                      <a:pt x="149781" y="164636"/>
                      <a:pt x="158619" y="159413"/>
                      <a:pt x="166168" y="153667"/>
                    </a:cubicBezTo>
                    <a:cubicBezTo>
                      <a:pt x="167885" y="152359"/>
                      <a:pt x="169679" y="150969"/>
                      <a:pt x="171814" y="150651"/>
                    </a:cubicBezTo>
                    <a:cubicBezTo>
                      <a:pt x="175102" y="150161"/>
                      <a:pt x="178118" y="152305"/>
                      <a:pt x="181048" y="153885"/>
                    </a:cubicBezTo>
                    <a:cubicBezTo>
                      <a:pt x="194947" y="161389"/>
                      <a:pt x="214423" y="155548"/>
                      <a:pt x="221899" y="141636"/>
                    </a:cubicBezTo>
                    <a:cubicBezTo>
                      <a:pt x="221981" y="144470"/>
                      <a:pt x="225760" y="144761"/>
                      <a:pt x="228153" y="146282"/>
                    </a:cubicBezTo>
                    <a:cubicBezTo>
                      <a:pt x="238450" y="152832"/>
                      <a:pt x="253906" y="148921"/>
                      <a:pt x="259852" y="138261"/>
                    </a:cubicBezTo>
                    <a:cubicBezTo>
                      <a:pt x="258558" y="142730"/>
                      <a:pt x="263558" y="146541"/>
                      <a:pt x="268105" y="147531"/>
                    </a:cubicBezTo>
                    <a:cubicBezTo>
                      <a:pt x="278638" y="149825"/>
                      <a:pt x="290370" y="144533"/>
                      <a:pt x="295620" y="135122"/>
                    </a:cubicBezTo>
                    <a:cubicBezTo>
                      <a:pt x="297237" y="144792"/>
                      <a:pt x="306903" y="152409"/>
                      <a:pt x="316686" y="151724"/>
                    </a:cubicBezTo>
                    <a:cubicBezTo>
                      <a:pt x="326465" y="151038"/>
                      <a:pt x="336440" y="142199"/>
                      <a:pt x="338892" y="1327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3" name="Google Shape;983;p17"/>
              <p:cNvGrpSpPr/>
              <p:nvPr/>
            </p:nvGrpSpPr>
            <p:grpSpPr>
              <a:xfrm rot="-685432">
                <a:off x="8580443" y="3559937"/>
                <a:ext cx="154398" cy="307956"/>
                <a:chOff x="6903286" y="1827129"/>
                <a:chExt cx="114279" cy="227935"/>
              </a:xfrm>
            </p:grpSpPr>
            <p:sp>
              <p:nvSpPr>
                <p:cNvPr id="984" name="Google Shape;984;p17"/>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7"/>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17"/>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87" name="Google Shape;987;p17"/>
            <p:cNvGrpSpPr/>
            <p:nvPr/>
          </p:nvGrpSpPr>
          <p:grpSpPr>
            <a:xfrm>
              <a:off x="-776998" y="3424693"/>
              <a:ext cx="2639265" cy="2276650"/>
              <a:chOff x="-776998" y="3424693"/>
              <a:chExt cx="2639265" cy="2276650"/>
            </a:xfrm>
          </p:grpSpPr>
          <p:sp>
            <p:nvSpPr>
              <p:cNvPr id="988" name="Google Shape;988;p17"/>
              <p:cNvSpPr/>
              <p:nvPr/>
            </p:nvSpPr>
            <p:spPr>
              <a:xfrm>
                <a:off x="-776998" y="3732650"/>
                <a:ext cx="2639265" cy="1968693"/>
              </a:xfrm>
              <a:custGeom>
                <a:avLst/>
                <a:gdLst/>
                <a:ahLst/>
                <a:cxnLst/>
                <a:rect l="l" t="t" r="r" b="b"/>
                <a:pathLst>
                  <a:path w="605336" h="451535" extrusionOk="0">
                    <a:moveTo>
                      <a:pt x="596499" y="451536"/>
                    </a:moveTo>
                    <a:lnTo>
                      <a:pt x="0" y="447539"/>
                    </a:lnTo>
                    <a:lnTo>
                      <a:pt x="0" y="68425"/>
                    </a:lnTo>
                    <a:cubicBezTo>
                      <a:pt x="25649" y="39933"/>
                      <a:pt x="56812" y="14797"/>
                      <a:pt x="93738" y="4501"/>
                    </a:cubicBezTo>
                    <a:cubicBezTo>
                      <a:pt x="130665" y="-5796"/>
                      <a:pt x="174037" y="1235"/>
                      <a:pt x="200353" y="29109"/>
                    </a:cubicBezTo>
                    <a:cubicBezTo>
                      <a:pt x="232061" y="62693"/>
                      <a:pt x="231511" y="114772"/>
                      <a:pt x="225748" y="160601"/>
                    </a:cubicBezTo>
                    <a:cubicBezTo>
                      <a:pt x="242953" y="143450"/>
                      <a:pt x="272962" y="133985"/>
                      <a:pt x="290862" y="150413"/>
                    </a:cubicBezTo>
                    <a:cubicBezTo>
                      <a:pt x="297998" y="156963"/>
                      <a:pt x="301740" y="166388"/>
                      <a:pt x="304443" y="175689"/>
                    </a:cubicBezTo>
                    <a:cubicBezTo>
                      <a:pt x="310842" y="197727"/>
                      <a:pt x="312655" y="221083"/>
                      <a:pt x="309734" y="243843"/>
                    </a:cubicBezTo>
                    <a:cubicBezTo>
                      <a:pt x="333616" y="230512"/>
                      <a:pt x="364343" y="228318"/>
                      <a:pt x="388270" y="241567"/>
                    </a:cubicBezTo>
                    <a:cubicBezTo>
                      <a:pt x="412198" y="254816"/>
                      <a:pt x="426927" y="284548"/>
                      <a:pt x="419583" y="310892"/>
                    </a:cubicBezTo>
                    <a:cubicBezTo>
                      <a:pt x="435248" y="290348"/>
                      <a:pt x="463232" y="280038"/>
                      <a:pt x="488481" y="285511"/>
                    </a:cubicBezTo>
                    <a:cubicBezTo>
                      <a:pt x="513730" y="290984"/>
                      <a:pt x="534937" y="311950"/>
                      <a:pt x="540691" y="337136"/>
                    </a:cubicBezTo>
                    <a:cubicBezTo>
                      <a:pt x="542522" y="345143"/>
                      <a:pt x="543930" y="354900"/>
                      <a:pt x="551452" y="358201"/>
                    </a:cubicBezTo>
                    <a:cubicBezTo>
                      <a:pt x="555426" y="359946"/>
                      <a:pt x="559972" y="359223"/>
                      <a:pt x="564310" y="359074"/>
                    </a:cubicBezTo>
                    <a:cubicBezTo>
                      <a:pt x="578195" y="358601"/>
                      <a:pt x="592502" y="365069"/>
                      <a:pt x="600038" y="376738"/>
                    </a:cubicBezTo>
                    <a:cubicBezTo>
                      <a:pt x="607577" y="388411"/>
                      <a:pt x="607214" y="405085"/>
                      <a:pt x="598030" y="415513"/>
                    </a:cubicBezTo>
                    <a:cubicBezTo>
                      <a:pt x="599093" y="425674"/>
                      <a:pt x="595441" y="441371"/>
                      <a:pt x="596504" y="45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9" name="Google Shape;989;p17"/>
              <p:cNvGrpSpPr/>
              <p:nvPr/>
            </p:nvGrpSpPr>
            <p:grpSpPr>
              <a:xfrm rot="10800000">
                <a:off x="-533401" y="4509954"/>
                <a:ext cx="1702199" cy="785941"/>
                <a:chOff x="6136316" y="1484971"/>
                <a:chExt cx="1259862" cy="581705"/>
              </a:xfrm>
            </p:grpSpPr>
            <p:sp>
              <p:nvSpPr>
                <p:cNvPr id="990" name="Google Shape;990;p17"/>
                <p:cNvSpPr/>
                <p:nvPr/>
              </p:nvSpPr>
              <p:spPr>
                <a:xfrm>
                  <a:off x="6136316" y="1484971"/>
                  <a:ext cx="875352" cy="256826"/>
                </a:xfrm>
                <a:custGeom>
                  <a:avLst/>
                  <a:gdLst/>
                  <a:ahLst/>
                  <a:cxnLst/>
                  <a:rect l="l" t="t" r="r" b="b"/>
                  <a:pathLst>
                    <a:path w="429094" h="125895" extrusionOk="0">
                      <a:moveTo>
                        <a:pt x="355" y="6884"/>
                      </a:moveTo>
                      <a:cubicBezTo>
                        <a:pt x="17932" y="35380"/>
                        <a:pt x="41505" y="59907"/>
                        <a:pt x="68894" y="79179"/>
                      </a:cubicBezTo>
                      <a:cubicBezTo>
                        <a:pt x="96237" y="98447"/>
                        <a:pt x="127395" y="112440"/>
                        <a:pt x="160052" y="119867"/>
                      </a:cubicBezTo>
                      <a:cubicBezTo>
                        <a:pt x="192709" y="127302"/>
                        <a:pt x="226638" y="127888"/>
                        <a:pt x="259522" y="121470"/>
                      </a:cubicBezTo>
                      <a:cubicBezTo>
                        <a:pt x="292270" y="115084"/>
                        <a:pt x="323747" y="101998"/>
                        <a:pt x="351589" y="83608"/>
                      </a:cubicBezTo>
                      <a:cubicBezTo>
                        <a:pt x="379432" y="65213"/>
                        <a:pt x="403732" y="41489"/>
                        <a:pt x="422263" y="13715"/>
                      </a:cubicBezTo>
                      <a:cubicBezTo>
                        <a:pt x="424534" y="10326"/>
                        <a:pt x="426669" y="6879"/>
                        <a:pt x="428758" y="3382"/>
                      </a:cubicBezTo>
                      <a:cubicBezTo>
                        <a:pt x="430257" y="866"/>
                        <a:pt x="426351" y="-1423"/>
                        <a:pt x="424852" y="1088"/>
                      </a:cubicBezTo>
                      <a:cubicBezTo>
                        <a:pt x="408047" y="29289"/>
                        <a:pt x="385336" y="53803"/>
                        <a:pt x="358811" y="73097"/>
                      </a:cubicBezTo>
                      <a:cubicBezTo>
                        <a:pt x="332286" y="92392"/>
                        <a:pt x="302081" y="106595"/>
                        <a:pt x="270241" y="114466"/>
                      </a:cubicBezTo>
                      <a:cubicBezTo>
                        <a:pt x="238402" y="122324"/>
                        <a:pt x="205200" y="123564"/>
                        <a:pt x="172906" y="117850"/>
                      </a:cubicBezTo>
                      <a:cubicBezTo>
                        <a:pt x="140612" y="112136"/>
                        <a:pt x="109409" y="99854"/>
                        <a:pt x="81611" y="82250"/>
                      </a:cubicBezTo>
                      <a:cubicBezTo>
                        <a:pt x="53996" y="64717"/>
                        <a:pt x="29605" y="41812"/>
                        <a:pt x="10983" y="14851"/>
                      </a:cubicBezTo>
                      <a:cubicBezTo>
                        <a:pt x="8667" y="11494"/>
                        <a:pt x="6396" y="8074"/>
                        <a:pt x="4261" y="4599"/>
                      </a:cubicBezTo>
                      <a:cubicBezTo>
                        <a:pt x="2716" y="2119"/>
                        <a:pt x="-1190" y="4395"/>
                        <a:pt x="355" y="6893"/>
                      </a:cubicBezTo>
                      <a:lnTo>
                        <a:pt x="355" y="6893"/>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17"/>
                <p:cNvSpPr/>
                <p:nvPr/>
              </p:nvSpPr>
              <p:spPr>
                <a:xfrm>
                  <a:off x="6579804" y="1487860"/>
                  <a:ext cx="816373" cy="378369"/>
                </a:xfrm>
                <a:custGeom>
                  <a:avLst/>
                  <a:gdLst/>
                  <a:ahLst/>
                  <a:cxnLst/>
                  <a:rect l="l" t="t" r="r" b="b"/>
                  <a:pathLst>
                    <a:path w="400183" h="185475" extrusionOk="0">
                      <a:moveTo>
                        <a:pt x="56" y="2808"/>
                      </a:moveTo>
                      <a:cubicBezTo>
                        <a:pt x="8504" y="32317"/>
                        <a:pt x="23538" y="59606"/>
                        <a:pt x="42978" y="83261"/>
                      </a:cubicBezTo>
                      <a:cubicBezTo>
                        <a:pt x="62918" y="107474"/>
                        <a:pt x="87445" y="127727"/>
                        <a:pt x="114651" y="143256"/>
                      </a:cubicBezTo>
                      <a:cubicBezTo>
                        <a:pt x="144402" y="160230"/>
                        <a:pt x="177150" y="171721"/>
                        <a:pt x="210670" y="178357"/>
                      </a:cubicBezTo>
                      <a:cubicBezTo>
                        <a:pt x="242373" y="184630"/>
                        <a:pt x="275393" y="187437"/>
                        <a:pt x="307642" y="183980"/>
                      </a:cubicBezTo>
                      <a:cubicBezTo>
                        <a:pt x="337529" y="180769"/>
                        <a:pt x="367369" y="171753"/>
                        <a:pt x="391261" y="152849"/>
                      </a:cubicBezTo>
                      <a:cubicBezTo>
                        <a:pt x="394122" y="150578"/>
                        <a:pt x="396847" y="148171"/>
                        <a:pt x="399482" y="145646"/>
                      </a:cubicBezTo>
                      <a:cubicBezTo>
                        <a:pt x="401616" y="143624"/>
                        <a:pt x="398392" y="140417"/>
                        <a:pt x="396302" y="142434"/>
                      </a:cubicBezTo>
                      <a:cubicBezTo>
                        <a:pt x="374682" y="163050"/>
                        <a:pt x="346022" y="173797"/>
                        <a:pt x="316862" y="178244"/>
                      </a:cubicBezTo>
                      <a:cubicBezTo>
                        <a:pt x="285931" y="182963"/>
                        <a:pt x="253955" y="181114"/>
                        <a:pt x="223206" y="176031"/>
                      </a:cubicBezTo>
                      <a:cubicBezTo>
                        <a:pt x="189913" y="170536"/>
                        <a:pt x="157301" y="160462"/>
                        <a:pt x="127323" y="144964"/>
                      </a:cubicBezTo>
                      <a:cubicBezTo>
                        <a:pt x="99708" y="130684"/>
                        <a:pt x="74591" y="111826"/>
                        <a:pt x="53697" y="88747"/>
                      </a:cubicBezTo>
                      <a:cubicBezTo>
                        <a:pt x="33622" y="66569"/>
                        <a:pt x="17588" y="40561"/>
                        <a:pt x="7823" y="12237"/>
                      </a:cubicBezTo>
                      <a:cubicBezTo>
                        <a:pt x="6597" y="8722"/>
                        <a:pt x="5461" y="5174"/>
                        <a:pt x="4462" y="1600"/>
                      </a:cubicBezTo>
                      <a:cubicBezTo>
                        <a:pt x="3644" y="-1207"/>
                        <a:pt x="-716" y="-13"/>
                        <a:pt x="102" y="2808"/>
                      </a:cubicBezTo>
                      <a:lnTo>
                        <a:pt x="102" y="2808"/>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17"/>
                <p:cNvSpPr/>
                <p:nvPr/>
              </p:nvSpPr>
              <p:spPr>
                <a:xfrm>
                  <a:off x="6194296" y="1653044"/>
                  <a:ext cx="181603" cy="256136"/>
                </a:xfrm>
                <a:custGeom>
                  <a:avLst/>
                  <a:gdLst/>
                  <a:ahLst/>
                  <a:cxnLst/>
                  <a:rect l="l" t="t" r="r" b="b"/>
                  <a:pathLst>
                    <a:path w="89021" h="125557" extrusionOk="0">
                      <a:moveTo>
                        <a:pt x="1288" y="99222"/>
                      </a:moveTo>
                      <a:cubicBezTo>
                        <a:pt x="2741" y="108020"/>
                        <a:pt x="5239" y="116664"/>
                        <a:pt x="5921" y="125557"/>
                      </a:cubicBezTo>
                      <a:cubicBezTo>
                        <a:pt x="29494" y="120452"/>
                        <a:pt x="51341" y="107730"/>
                        <a:pt x="67420" y="89752"/>
                      </a:cubicBezTo>
                      <a:cubicBezTo>
                        <a:pt x="90357" y="64149"/>
                        <a:pt x="106935" y="-2205"/>
                        <a:pt x="52840" y="56"/>
                      </a:cubicBezTo>
                      <a:cubicBezTo>
                        <a:pt x="8510" y="1914"/>
                        <a:pt x="-4480" y="64381"/>
                        <a:pt x="1288" y="99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17"/>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17"/>
                <p:cNvSpPr/>
                <p:nvPr/>
              </p:nvSpPr>
              <p:spPr>
                <a:xfrm>
                  <a:off x="6888685" y="1636456"/>
                  <a:ext cx="133518" cy="104654"/>
                </a:xfrm>
                <a:custGeom>
                  <a:avLst/>
                  <a:gdLst/>
                  <a:ahLst/>
                  <a:cxnLst/>
                  <a:rect l="l" t="t" r="r" b="b"/>
                  <a:pathLst>
                    <a:path w="65450" h="51301" extrusionOk="0">
                      <a:moveTo>
                        <a:pt x="0" y="4506"/>
                      </a:moveTo>
                      <a:cubicBezTo>
                        <a:pt x="5814" y="33370"/>
                        <a:pt x="36291" y="54922"/>
                        <a:pt x="65450" y="50793"/>
                      </a:cubicBezTo>
                      <a:cubicBezTo>
                        <a:pt x="60636" y="37135"/>
                        <a:pt x="52142" y="17859"/>
                        <a:pt x="41878" y="7630"/>
                      </a:cubicBezTo>
                      <a:cubicBezTo>
                        <a:pt x="31658" y="-2598"/>
                        <a:pt x="13217" y="-1390"/>
                        <a:pt x="0" y="45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17"/>
                <p:cNvSpPr/>
                <p:nvPr/>
              </p:nvSpPr>
              <p:spPr>
                <a:xfrm>
                  <a:off x="6460825" y="1746887"/>
                  <a:ext cx="61288" cy="80562"/>
                </a:xfrm>
                <a:custGeom>
                  <a:avLst/>
                  <a:gdLst/>
                  <a:ahLst/>
                  <a:cxnLst/>
                  <a:rect l="l" t="t" r="r" b="b"/>
                  <a:pathLst>
                    <a:path w="30043" h="39491" extrusionOk="0">
                      <a:moveTo>
                        <a:pt x="21698" y="5"/>
                      </a:moveTo>
                      <a:cubicBezTo>
                        <a:pt x="14884" y="218"/>
                        <a:pt x="8435" y="3675"/>
                        <a:pt x="4302" y="9044"/>
                      </a:cubicBezTo>
                      <a:cubicBezTo>
                        <a:pt x="259" y="14353"/>
                        <a:pt x="-1104" y="21475"/>
                        <a:pt x="940" y="27879"/>
                      </a:cubicBezTo>
                      <a:cubicBezTo>
                        <a:pt x="1894" y="30963"/>
                        <a:pt x="3666" y="33834"/>
                        <a:pt x="6118" y="35928"/>
                      </a:cubicBezTo>
                      <a:cubicBezTo>
                        <a:pt x="8435" y="37876"/>
                        <a:pt x="11296" y="39016"/>
                        <a:pt x="14294" y="39375"/>
                      </a:cubicBezTo>
                      <a:cubicBezTo>
                        <a:pt x="20290" y="40106"/>
                        <a:pt x="26921" y="37367"/>
                        <a:pt x="29328" y="31517"/>
                      </a:cubicBezTo>
                      <a:cubicBezTo>
                        <a:pt x="30736" y="28120"/>
                        <a:pt x="30145" y="23960"/>
                        <a:pt x="26830" y="21911"/>
                      </a:cubicBezTo>
                      <a:cubicBezTo>
                        <a:pt x="25422" y="21034"/>
                        <a:pt x="23650" y="20771"/>
                        <a:pt x="22061" y="21379"/>
                      </a:cubicBezTo>
                      <a:cubicBezTo>
                        <a:pt x="20471" y="21988"/>
                        <a:pt x="19245" y="23278"/>
                        <a:pt x="18291" y="24682"/>
                      </a:cubicBezTo>
                      <a:cubicBezTo>
                        <a:pt x="17837" y="25377"/>
                        <a:pt x="17383" y="26108"/>
                        <a:pt x="17019" y="26844"/>
                      </a:cubicBezTo>
                      <a:cubicBezTo>
                        <a:pt x="16474" y="27766"/>
                        <a:pt x="17928" y="28588"/>
                        <a:pt x="18427" y="27666"/>
                      </a:cubicBezTo>
                      <a:cubicBezTo>
                        <a:pt x="19654" y="25367"/>
                        <a:pt x="21652" y="21957"/>
                        <a:pt x="24832" y="22792"/>
                      </a:cubicBezTo>
                      <a:cubicBezTo>
                        <a:pt x="26240" y="23169"/>
                        <a:pt x="27420" y="24295"/>
                        <a:pt x="28011" y="25635"/>
                      </a:cubicBezTo>
                      <a:cubicBezTo>
                        <a:pt x="28647" y="27162"/>
                        <a:pt x="28511" y="28928"/>
                        <a:pt x="27965" y="30464"/>
                      </a:cubicBezTo>
                      <a:cubicBezTo>
                        <a:pt x="26149" y="35769"/>
                        <a:pt x="20244" y="38217"/>
                        <a:pt x="15021" y="37813"/>
                      </a:cubicBezTo>
                      <a:cubicBezTo>
                        <a:pt x="12386" y="37613"/>
                        <a:pt x="9843" y="36709"/>
                        <a:pt x="7753" y="35147"/>
                      </a:cubicBezTo>
                      <a:cubicBezTo>
                        <a:pt x="5482" y="33430"/>
                        <a:pt x="3757" y="30941"/>
                        <a:pt x="2757" y="28270"/>
                      </a:cubicBezTo>
                      <a:cubicBezTo>
                        <a:pt x="713" y="22688"/>
                        <a:pt x="1440" y="16338"/>
                        <a:pt x="4665" y="11346"/>
                      </a:cubicBezTo>
                      <a:cubicBezTo>
                        <a:pt x="7890" y="6354"/>
                        <a:pt x="13477" y="2721"/>
                        <a:pt x="19427" y="1822"/>
                      </a:cubicBezTo>
                      <a:cubicBezTo>
                        <a:pt x="20153" y="1708"/>
                        <a:pt x="20925" y="1654"/>
                        <a:pt x="21698" y="1631"/>
                      </a:cubicBezTo>
                      <a:cubicBezTo>
                        <a:pt x="22742" y="1599"/>
                        <a:pt x="22742" y="-31"/>
                        <a:pt x="21698" y="0"/>
                      </a:cubicBezTo>
                      <a:lnTo>
                        <a:pt x="2169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17"/>
                <p:cNvSpPr/>
                <p:nvPr/>
              </p:nvSpPr>
              <p:spPr>
                <a:xfrm>
                  <a:off x="6312122" y="1583859"/>
                  <a:ext cx="44135" cy="73983"/>
                </a:xfrm>
                <a:custGeom>
                  <a:avLst/>
                  <a:gdLst/>
                  <a:ahLst/>
                  <a:cxnLst/>
                  <a:rect l="l" t="t" r="r" b="b"/>
                  <a:pathLst>
                    <a:path w="21635" h="36266" extrusionOk="0">
                      <a:moveTo>
                        <a:pt x="12234" y="34913"/>
                      </a:moveTo>
                      <a:cubicBezTo>
                        <a:pt x="7465" y="30807"/>
                        <a:pt x="3876" y="25302"/>
                        <a:pt x="2241" y="19207"/>
                      </a:cubicBezTo>
                      <a:cubicBezTo>
                        <a:pt x="1378" y="16014"/>
                        <a:pt x="1242" y="12630"/>
                        <a:pt x="2923" y="9691"/>
                      </a:cubicBezTo>
                      <a:cubicBezTo>
                        <a:pt x="4376" y="7221"/>
                        <a:pt x="6738" y="5386"/>
                        <a:pt x="9327" y="4196"/>
                      </a:cubicBezTo>
                      <a:cubicBezTo>
                        <a:pt x="12915" y="2538"/>
                        <a:pt x="16912" y="2061"/>
                        <a:pt x="20818" y="1638"/>
                      </a:cubicBezTo>
                      <a:cubicBezTo>
                        <a:pt x="21227" y="1588"/>
                        <a:pt x="21590" y="1298"/>
                        <a:pt x="21636" y="821"/>
                      </a:cubicBezTo>
                      <a:cubicBezTo>
                        <a:pt x="21636" y="416"/>
                        <a:pt x="21227" y="-42"/>
                        <a:pt x="20818" y="3"/>
                      </a:cubicBezTo>
                      <a:cubicBezTo>
                        <a:pt x="14005" y="739"/>
                        <a:pt x="6556" y="1929"/>
                        <a:pt x="2241" y="7815"/>
                      </a:cubicBezTo>
                      <a:cubicBezTo>
                        <a:pt x="-2074" y="13684"/>
                        <a:pt x="606" y="21610"/>
                        <a:pt x="3876" y="27324"/>
                      </a:cubicBezTo>
                      <a:cubicBezTo>
                        <a:pt x="5739" y="30617"/>
                        <a:pt x="8191" y="33587"/>
                        <a:pt x="11098" y="36058"/>
                      </a:cubicBezTo>
                      <a:cubicBezTo>
                        <a:pt x="11870" y="36739"/>
                        <a:pt x="13051" y="35590"/>
                        <a:pt x="12234" y="34904"/>
                      </a:cubicBezTo>
                      <a:lnTo>
                        <a:pt x="12234" y="3490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17"/>
                <p:cNvSpPr/>
                <p:nvPr/>
              </p:nvSpPr>
              <p:spPr>
                <a:xfrm>
                  <a:off x="7086918" y="1869048"/>
                  <a:ext cx="53399" cy="68599"/>
                </a:xfrm>
                <a:custGeom>
                  <a:avLst/>
                  <a:gdLst/>
                  <a:ahLst/>
                  <a:cxnLst/>
                  <a:rect l="l" t="t" r="r" b="b"/>
                  <a:pathLst>
                    <a:path w="26176" h="33627" extrusionOk="0">
                      <a:moveTo>
                        <a:pt x="11139" y="1684"/>
                      </a:moveTo>
                      <a:cubicBezTo>
                        <a:pt x="15136" y="1198"/>
                        <a:pt x="18224" y="4345"/>
                        <a:pt x="20223" y="7421"/>
                      </a:cubicBezTo>
                      <a:cubicBezTo>
                        <a:pt x="22585" y="11091"/>
                        <a:pt x="24492" y="15614"/>
                        <a:pt x="24538" y="20038"/>
                      </a:cubicBezTo>
                      <a:cubicBezTo>
                        <a:pt x="24583" y="24076"/>
                        <a:pt x="22721" y="27778"/>
                        <a:pt x="19360" y="30022"/>
                      </a:cubicBezTo>
                      <a:cubicBezTo>
                        <a:pt x="16226" y="32079"/>
                        <a:pt x="12320" y="32651"/>
                        <a:pt x="8868" y="31221"/>
                      </a:cubicBezTo>
                      <a:cubicBezTo>
                        <a:pt x="5143" y="29690"/>
                        <a:pt x="2146" y="26102"/>
                        <a:pt x="1646" y="22073"/>
                      </a:cubicBezTo>
                      <a:cubicBezTo>
                        <a:pt x="1555" y="21633"/>
                        <a:pt x="1283" y="21264"/>
                        <a:pt x="828" y="21256"/>
                      </a:cubicBezTo>
                      <a:cubicBezTo>
                        <a:pt x="419" y="21256"/>
                        <a:pt x="-80" y="21633"/>
                        <a:pt x="11" y="22073"/>
                      </a:cubicBezTo>
                      <a:cubicBezTo>
                        <a:pt x="556" y="26247"/>
                        <a:pt x="3145" y="29953"/>
                        <a:pt x="6778" y="32020"/>
                      </a:cubicBezTo>
                      <a:cubicBezTo>
                        <a:pt x="10503" y="34105"/>
                        <a:pt x="14909" y="34132"/>
                        <a:pt x="18678" y="32274"/>
                      </a:cubicBezTo>
                      <a:cubicBezTo>
                        <a:pt x="22630" y="30358"/>
                        <a:pt x="25400" y="26624"/>
                        <a:pt x="26037" y="22296"/>
                      </a:cubicBezTo>
                      <a:cubicBezTo>
                        <a:pt x="26718" y="17281"/>
                        <a:pt x="24810" y="12153"/>
                        <a:pt x="22358" y="7852"/>
                      </a:cubicBezTo>
                      <a:cubicBezTo>
                        <a:pt x="20132" y="3873"/>
                        <a:pt x="16226" y="-560"/>
                        <a:pt x="11139" y="58"/>
                      </a:cubicBezTo>
                      <a:cubicBezTo>
                        <a:pt x="10685" y="112"/>
                        <a:pt x="10321" y="394"/>
                        <a:pt x="10321" y="875"/>
                      </a:cubicBezTo>
                      <a:cubicBezTo>
                        <a:pt x="10321" y="1275"/>
                        <a:pt x="10685" y="1743"/>
                        <a:pt x="11139" y="1693"/>
                      </a:cubicBezTo>
                      <a:lnTo>
                        <a:pt x="11139" y="169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17"/>
                <p:cNvSpPr/>
                <p:nvPr/>
              </p:nvSpPr>
              <p:spPr>
                <a:xfrm>
                  <a:off x="6575417" y="1819039"/>
                  <a:ext cx="247311" cy="222503"/>
                </a:xfrm>
                <a:custGeom>
                  <a:avLst/>
                  <a:gdLst/>
                  <a:ahLst/>
                  <a:cxnLst/>
                  <a:rect l="l" t="t" r="r" b="b"/>
                  <a:pathLst>
                    <a:path w="121231" h="109070" extrusionOk="0">
                      <a:moveTo>
                        <a:pt x="100135" y="21126"/>
                      </a:moveTo>
                      <a:cubicBezTo>
                        <a:pt x="109310" y="36360"/>
                        <a:pt x="116077" y="53002"/>
                        <a:pt x="120210" y="70289"/>
                      </a:cubicBezTo>
                      <a:cubicBezTo>
                        <a:pt x="120983" y="73504"/>
                        <a:pt x="121664" y="76870"/>
                        <a:pt x="120892" y="80086"/>
                      </a:cubicBezTo>
                      <a:cubicBezTo>
                        <a:pt x="120165" y="83301"/>
                        <a:pt x="117530" y="86318"/>
                        <a:pt x="114260" y="86490"/>
                      </a:cubicBezTo>
                      <a:cubicBezTo>
                        <a:pt x="111989" y="86608"/>
                        <a:pt x="109855" y="85414"/>
                        <a:pt x="108128" y="83988"/>
                      </a:cubicBezTo>
                      <a:cubicBezTo>
                        <a:pt x="101815" y="78846"/>
                        <a:pt x="98863" y="69957"/>
                        <a:pt x="100771" y="62058"/>
                      </a:cubicBezTo>
                      <a:cubicBezTo>
                        <a:pt x="99907" y="75198"/>
                        <a:pt x="96773" y="88184"/>
                        <a:pt x="91641" y="100293"/>
                      </a:cubicBezTo>
                      <a:cubicBezTo>
                        <a:pt x="89915" y="104277"/>
                        <a:pt x="87281" y="108705"/>
                        <a:pt x="82966" y="109050"/>
                      </a:cubicBezTo>
                      <a:cubicBezTo>
                        <a:pt x="79695" y="109309"/>
                        <a:pt x="76788" y="107047"/>
                        <a:pt x="74608" y="104599"/>
                      </a:cubicBezTo>
                      <a:cubicBezTo>
                        <a:pt x="62527" y="90955"/>
                        <a:pt x="63571" y="70121"/>
                        <a:pt x="68567" y="52606"/>
                      </a:cubicBezTo>
                      <a:cubicBezTo>
                        <a:pt x="65706" y="61681"/>
                        <a:pt x="60755" y="70093"/>
                        <a:pt x="54260" y="77043"/>
                      </a:cubicBezTo>
                      <a:cubicBezTo>
                        <a:pt x="50626" y="80912"/>
                        <a:pt x="46266" y="84455"/>
                        <a:pt x="41043" y="85373"/>
                      </a:cubicBezTo>
                      <a:cubicBezTo>
                        <a:pt x="35820" y="86290"/>
                        <a:pt x="29688" y="83747"/>
                        <a:pt x="28098" y="78696"/>
                      </a:cubicBezTo>
                      <a:cubicBezTo>
                        <a:pt x="27371" y="76384"/>
                        <a:pt x="27644" y="73886"/>
                        <a:pt x="28007" y="71492"/>
                      </a:cubicBezTo>
                      <a:cubicBezTo>
                        <a:pt x="30551" y="55459"/>
                        <a:pt x="38091" y="40252"/>
                        <a:pt x="49219" y="28456"/>
                      </a:cubicBezTo>
                      <a:cubicBezTo>
                        <a:pt x="35865" y="34306"/>
                        <a:pt x="20649" y="39607"/>
                        <a:pt x="7068" y="34279"/>
                      </a:cubicBezTo>
                      <a:cubicBezTo>
                        <a:pt x="4979" y="33458"/>
                        <a:pt x="2890" y="32340"/>
                        <a:pt x="1573" y="30537"/>
                      </a:cubicBezTo>
                      <a:cubicBezTo>
                        <a:pt x="-1062" y="27021"/>
                        <a:pt x="-153" y="21789"/>
                        <a:pt x="2572" y="18350"/>
                      </a:cubicBezTo>
                      <a:cubicBezTo>
                        <a:pt x="5342" y="14917"/>
                        <a:pt x="9430" y="12905"/>
                        <a:pt x="13473" y="11197"/>
                      </a:cubicBezTo>
                      <a:cubicBezTo>
                        <a:pt x="32595" y="3116"/>
                        <a:pt x="53488" y="-699"/>
                        <a:pt x="74200" y="105"/>
                      </a:cubicBezTo>
                      <a:cubicBezTo>
                        <a:pt x="84374" y="500"/>
                        <a:pt x="94911" y="12382"/>
                        <a:pt x="100135" y="2111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17"/>
                <p:cNvSpPr/>
                <p:nvPr/>
              </p:nvSpPr>
              <p:spPr>
                <a:xfrm>
                  <a:off x="6675899" y="1764546"/>
                  <a:ext cx="172527" cy="162317"/>
                </a:xfrm>
                <a:custGeom>
                  <a:avLst/>
                  <a:gdLst/>
                  <a:ahLst/>
                  <a:cxnLst/>
                  <a:rect l="l" t="t" r="r" b="b"/>
                  <a:pathLst>
                    <a:path w="84572" h="79567" extrusionOk="0">
                      <a:moveTo>
                        <a:pt x="84573" y="8834"/>
                      </a:moveTo>
                      <a:cubicBezTo>
                        <a:pt x="74807" y="31395"/>
                        <a:pt x="67994" y="55240"/>
                        <a:pt x="64451" y="79567"/>
                      </a:cubicBezTo>
                      <a:cubicBezTo>
                        <a:pt x="60273" y="67381"/>
                        <a:pt x="54913" y="55585"/>
                        <a:pt x="48554" y="44385"/>
                      </a:cubicBezTo>
                      <a:cubicBezTo>
                        <a:pt x="41696" y="52737"/>
                        <a:pt x="34292" y="60667"/>
                        <a:pt x="26435" y="68107"/>
                      </a:cubicBezTo>
                      <a:cubicBezTo>
                        <a:pt x="30795" y="56998"/>
                        <a:pt x="33202" y="45129"/>
                        <a:pt x="33475" y="33202"/>
                      </a:cubicBezTo>
                      <a:cubicBezTo>
                        <a:pt x="21984" y="34124"/>
                        <a:pt x="10174" y="31653"/>
                        <a:pt x="0" y="26180"/>
                      </a:cubicBezTo>
                      <a:cubicBezTo>
                        <a:pt x="22347" y="23164"/>
                        <a:pt x="43831" y="14016"/>
                        <a:pt x="61499" y="0"/>
                      </a:cubicBezTo>
                      <a:cubicBezTo>
                        <a:pt x="69947" y="4151"/>
                        <a:pt x="75216" y="8089"/>
                        <a:pt x="84573" y="88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17"/>
                <p:cNvSpPr/>
                <p:nvPr/>
              </p:nvSpPr>
              <p:spPr>
                <a:xfrm>
                  <a:off x="6618601" y="1900941"/>
                  <a:ext cx="71322" cy="65823"/>
                </a:xfrm>
                <a:custGeom>
                  <a:avLst/>
                  <a:gdLst/>
                  <a:ahLst/>
                  <a:cxnLst/>
                  <a:rect l="l" t="t" r="r" b="b"/>
                  <a:pathLst>
                    <a:path w="34962" h="32266" extrusionOk="0">
                      <a:moveTo>
                        <a:pt x="33841" y="58"/>
                      </a:moveTo>
                      <a:cubicBezTo>
                        <a:pt x="28118" y="2160"/>
                        <a:pt x="22758" y="5126"/>
                        <a:pt x="17898" y="8846"/>
                      </a:cubicBezTo>
                      <a:cubicBezTo>
                        <a:pt x="13084" y="12566"/>
                        <a:pt x="8814" y="17004"/>
                        <a:pt x="5272" y="21991"/>
                      </a:cubicBezTo>
                      <a:cubicBezTo>
                        <a:pt x="3273" y="24780"/>
                        <a:pt x="1547" y="27741"/>
                        <a:pt x="94" y="30834"/>
                      </a:cubicBezTo>
                      <a:cubicBezTo>
                        <a:pt x="-406" y="31920"/>
                        <a:pt x="1229" y="32878"/>
                        <a:pt x="1729" y="31783"/>
                      </a:cubicBezTo>
                      <a:cubicBezTo>
                        <a:pt x="4227" y="26451"/>
                        <a:pt x="7543" y="21523"/>
                        <a:pt x="11585" y="17190"/>
                      </a:cubicBezTo>
                      <a:cubicBezTo>
                        <a:pt x="15582" y="12834"/>
                        <a:pt x="20215" y="9083"/>
                        <a:pt x="25347" y="6103"/>
                      </a:cubicBezTo>
                      <a:cubicBezTo>
                        <a:pt x="28209" y="4436"/>
                        <a:pt x="31207" y="3014"/>
                        <a:pt x="34340" y="1874"/>
                      </a:cubicBezTo>
                      <a:cubicBezTo>
                        <a:pt x="35431" y="1461"/>
                        <a:pt x="34977" y="-356"/>
                        <a:pt x="33841" y="62"/>
                      </a:cubicBezTo>
                      <a:lnTo>
                        <a:pt x="33841" y="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17"/>
                <p:cNvSpPr/>
                <p:nvPr/>
              </p:nvSpPr>
              <p:spPr>
                <a:xfrm>
                  <a:off x="6666358" y="1924010"/>
                  <a:ext cx="39170" cy="124522"/>
                </a:xfrm>
                <a:custGeom>
                  <a:avLst/>
                  <a:gdLst/>
                  <a:ahLst/>
                  <a:cxnLst/>
                  <a:rect l="l" t="t" r="r" b="b"/>
                  <a:pathLst>
                    <a:path w="19201" h="61040" extrusionOk="0">
                      <a:moveTo>
                        <a:pt x="17626" y="305"/>
                      </a:moveTo>
                      <a:cubicBezTo>
                        <a:pt x="12039" y="6587"/>
                        <a:pt x="7679" y="13881"/>
                        <a:pt x="4681" y="21739"/>
                      </a:cubicBezTo>
                      <a:cubicBezTo>
                        <a:pt x="1684" y="29565"/>
                        <a:pt x="94" y="37941"/>
                        <a:pt x="3" y="46316"/>
                      </a:cubicBezTo>
                      <a:cubicBezTo>
                        <a:pt x="-42" y="51026"/>
                        <a:pt x="412" y="55745"/>
                        <a:pt x="1320" y="60364"/>
                      </a:cubicBezTo>
                      <a:cubicBezTo>
                        <a:pt x="1548" y="61550"/>
                        <a:pt x="3364" y="61046"/>
                        <a:pt x="3137" y="59865"/>
                      </a:cubicBezTo>
                      <a:cubicBezTo>
                        <a:pt x="1548" y="51898"/>
                        <a:pt x="1457" y="43627"/>
                        <a:pt x="2819" y="35620"/>
                      </a:cubicBezTo>
                      <a:cubicBezTo>
                        <a:pt x="4182" y="27603"/>
                        <a:pt x="6907" y="19832"/>
                        <a:pt x="10950" y="12769"/>
                      </a:cubicBezTo>
                      <a:cubicBezTo>
                        <a:pt x="13221" y="8790"/>
                        <a:pt x="15900" y="5052"/>
                        <a:pt x="18943" y="1632"/>
                      </a:cubicBezTo>
                      <a:cubicBezTo>
                        <a:pt x="19761" y="732"/>
                        <a:pt x="18444" y="-603"/>
                        <a:pt x="17626" y="301"/>
                      </a:cubicBezTo>
                      <a:lnTo>
                        <a:pt x="17626" y="30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17"/>
                <p:cNvSpPr/>
                <p:nvPr/>
              </p:nvSpPr>
              <p:spPr>
                <a:xfrm>
                  <a:off x="6710566" y="1927133"/>
                  <a:ext cx="19912" cy="110764"/>
                </a:xfrm>
                <a:custGeom>
                  <a:avLst/>
                  <a:gdLst/>
                  <a:ahLst/>
                  <a:cxnLst/>
                  <a:rect l="l" t="t" r="r" b="b"/>
                  <a:pathLst>
                    <a:path w="9761" h="54296" extrusionOk="0">
                      <a:moveTo>
                        <a:pt x="8060" y="476"/>
                      </a:moveTo>
                      <a:cubicBezTo>
                        <a:pt x="4880" y="6812"/>
                        <a:pt x="2609" y="13589"/>
                        <a:pt x="1292" y="20560"/>
                      </a:cubicBezTo>
                      <a:cubicBezTo>
                        <a:pt x="20" y="27533"/>
                        <a:pt x="-343" y="34677"/>
                        <a:pt x="338" y="41740"/>
                      </a:cubicBezTo>
                      <a:cubicBezTo>
                        <a:pt x="747" y="45750"/>
                        <a:pt x="1428" y="49734"/>
                        <a:pt x="2473" y="53631"/>
                      </a:cubicBezTo>
                      <a:cubicBezTo>
                        <a:pt x="2745" y="54798"/>
                        <a:pt x="4562" y="54303"/>
                        <a:pt x="4290" y="53131"/>
                      </a:cubicBezTo>
                      <a:cubicBezTo>
                        <a:pt x="2518" y="46427"/>
                        <a:pt x="1746" y="39501"/>
                        <a:pt x="1928" y="32574"/>
                      </a:cubicBezTo>
                      <a:cubicBezTo>
                        <a:pt x="2110" y="25684"/>
                        <a:pt x="3245" y="18834"/>
                        <a:pt x="5289" y="12253"/>
                      </a:cubicBezTo>
                      <a:cubicBezTo>
                        <a:pt x="6470" y="8528"/>
                        <a:pt x="7923" y="4909"/>
                        <a:pt x="9649" y="1425"/>
                      </a:cubicBezTo>
                      <a:cubicBezTo>
                        <a:pt x="10194" y="348"/>
                        <a:pt x="8605" y="-605"/>
                        <a:pt x="8060" y="476"/>
                      </a:cubicBezTo>
                      <a:lnTo>
                        <a:pt x="8060" y="4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17"/>
                <p:cNvSpPr/>
                <p:nvPr/>
              </p:nvSpPr>
              <p:spPr>
                <a:xfrm>
                  <a:off x="6701683" y="2028558"/>
                  <a:ext cx="33689" cy="38117"/>
                </a:xfrm>
                <a:custGeom>
                  <a:avLst/>
                  <a:gdLst/>
                  <a:ahLst/>
                  <a:cxnLst/>
                  <a:rect l="l" t="t" r="r" b="b"/>
                  <a:pathLst>
                    <a:path w="16514" h="18685" extrusionOk="0">
                      <a:moveTo>
                        <a:pt x="246" y="12041"/>
                      </a:moveTo>
                      <a:cubicBezTo>
                        <a:pt x="1290" y="16047"/>
                        <a:pt x="5651" y="18477"/>
                        <a:pt x="9784" y="18673"/>
                      </a:cubicBezTo>
                      <a:cubicBezTo>
                        <a:pt x="10874" y="18722"/>
                        <a:pt x="12010" y="18645"/>
                        <a:pt x="13009" y="18159"/>
                      </a:cubicBezTo>
                      <a:cubicBezTo>
                        <a:pt x="19140" y="15166"/>
                        <a:pt x="16325" y="3779"/>
                        <a:pt x="11465" y="899"/>
                      </a:cubicBezTo>
                      <a:cubicBezTo>
                        <a:pt x="5060" y="-2875"/>
                        <a:pt x="-1344" y="6077"/>
                        <a:pt x="246" y="1204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17"/>
                <p:cNvSpPr/>
                <p:nvPr/>
              </p:nvSpPr>
              <p:spPr>
                <a:xfrm>
                  <a:off x="6649855" y="2026810"/>
                  <a:ext cx="37707" cy="34007"/>
                </a:xfrm>
                <a:custGeom>
                  <a:avLst/>
                  <a:gdLst/>
                  <a:ahLst/>
                  <a:cxnLst/>
                  <a:rect l="l" t="t" r="r" b="b"/>
                  <a:pathLst>
                    <a:path w="18484" h="16670" extrusionOk="0">
                      <a:moveTo>
                        <a:pt x="5650" y="485"/>
                      </a:moveTo>
                      <a:cubicBezTo>
                        <a:pt x="1789" y="1943"/>
                        <a:pt x="-210" y="6499"/>
                        <a:pt x="17" y="10641"/>
                      </a:cubicBezTo>
                      <a:cubicBezTo>
                        <a:pt x="63" y="11740"/>
                        <a:pt x="245" y="12862"/>
                        <a:pt x="835" y="13798"/>
                      </a:cubicBezTo>
                      <a:cubicBezTo>
                        <a:pt x="4423" y="19584"/>
                        <a:pt x="15460" y="15664"/>
                        <a:pt x="17867" y="10523"/>
                      </a:cubicBezTo>
                      <a:cubicBezTo>
                        <a:pt x="21002" y="3792"/>
                        <a:pt x="11463" y="-1686"/>
                        <a:pt x="5650" y="48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17"/>
                <p:cNvSpPr/>
                <p:nvPr/>
              </p:nvSpPr>
              <p:spPr>
                <a:xfrm>
                  <a:off x="6605478" y="1951484"/>
                  <a:ext cx="29337" cy="33230"/>
                </a:xfrm>
                <a:custGeom>
                  <a:avLst/>
                  <a:gdLst/>
                  <a:ahLst/>
                  <a:cxnLst/>
                  <a:rect l="l" t="t" r="r" b="b"/>
                  <a:pathLst>
                    <a:path w="14381" h="16289" extrusionOk="0">
                      <a:moveTo>
                        <a:pt x="220" y="10496"/>
                      </a:moveTo>
                      <a:cubicBezTo>
                        <a:pt x="1129" y="13988"/>
                        <a:pt x="4898" y="16105"/>
                        <a:pt x="8532" y="16278"/>
                      </a:cubicBezTo>
                      <a:cubicBezTo>
                        <a:pt x="9486" y="16323"/>
                        <a:pt x="10485" y="16255"/>
                        <a:pt x="11348" y="15833"/>
                      </a:cubicBezTo>
                      <a:cubicBezTo>
                        <a:pt x="16662" y="13221"/>
                        <a:pt x="14210" y="3296"/>
                        <a:pt x="9986" y="785"/>
                      </a:cubicBezTo>
                      <a:cubicBezTo>
                        <a:pt x="4399" y="-2508"/>
                        <a:pt x="-1188" y="5299"/>
                        <a:pt x="220" y="10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17"/>
                <p:cNvSpPr/>
                <p:nvPr/>
              </p:nvSpPr>
              <p:spPr>
                <a:xfrm>
                  <a:off x="6684248" y="1862335"/>
                  <a:ext cx="79850" cy="92492"/>
                </a:xfrm>
                <a:custGeom>
                  <a:avLst/>
                  <a:gdLst/>
                  <a:ahLst/>
                  <a:cxnLst/>
                  <a:rect l="l" t="t" r="r" b="b"/>
                  <a:pathLst>
                    <a:path w="39142" h="45339" extrusionOk="0">
                      <a:moveTo>
                        <a:pt x="535" y="0"/>
                      </a:moveTo>
                      <a:cubicBezTo>
                        <a:pt x="-827" y="8716"/>
                        <a:pt x="399" y="17882"/>
                        <a:pt x="4351" y="25767"/>
                      </a:cubicBezTo>
                      <a:cubicBezTo>
                        <a:pt x="8303" y="33652"/>
                        <a:pt x="15070" y="40179"/>
                        <a:pt x="23246" y="43426"/>
                      </a:cubicBezTo>
                      <a:cubicBezTo>
                        <a:pt x="28287" y="45425"/>
                        <a:pt x="34101" y="46152"/>
                        <a:pt x="39143" y="44162"/>
                      </a:cubicBezTo>
                      <a:cubicBezTo>
                        <a:pt x="35146" y="36713"/>
                        <a:pt x="30195" y="28651"/>
                        <a:pt x="22791" y="24605"/>
                      </a:cubicBezTo>
                      <a:cubicBezTo>
                        <a:pt x="19703" y="22928"/>
                        <a:pt x="16342" y="21861"/>
                        <a:pt x="13253" y="20203"/>
                      </a:cubicBezTo>
                      <a:cubicBezTo>
                        <a:pt x="4714" y="15620"/>
                        <a:pt x="944" y="9679"/>
                        <a:pt x="535"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17"/>
                <p:cNvSpPr/>
                <p:nvPr/>
              </p:nvSpPr>
              <p:spPr>
                <a:xfrm>
                  <a:off x="6224502" y="1694046"/>
                  <a:ext cx="93479" cy="187362"/>
                </a:xfrm>
                <a:custGeom>
                  <a:avLst/>
                  <a:gdLst/>
                  <a:ahLst/>
                  <a:cxnLst/>
                  <a:rect l="l" t="t" r="r" b="b"/>
                  <a:pathLst>
                    <a:path w="45823" h="91844" extrusionOk="0">
                      <a:moveTo>
                        <a:pt x="44602" y="120"/>
                      </a:moveTo>
                      <a:cubicBezTo>
                        <a:pt x="39107" y="4230"/>
                        <a:pt x="34019" y="8849"/>
                        <a:pt x="29432" y="13927"/>
                      </a:cubicBezTo>
                      <a:cubicBezTo>
                        <a:pt x="24845" y="18978"/>
                        <a:pt x="20711" y="24451"/>
                        <a:pt x="17123" y="30242"/>
                      </a:cubicBezTo>
                      <a:cubicBezTo>
                        <a:pt x="13535" y="36043"/>
                        <a:pt x="10447" y="42165"/>
                        <a:pt x="7903" y="48511"/>
                      </a:cubicBezTo>
                      <a:cubicBezTo>
                        <a:pt x="5405" y="54865"/>
                        <a:pt x="3452" y="61451"/>
                        <a:pt x="2089" y="68159"/>
                      </a:cubicBezTo>
                      <a:cubicBezTo>
                        <a:pt x="772" y="74850"/>
                        <a:pt x="45" y="81667"/>
                        <a:pt x="0" y="88489"/>
                      </a:cubicBezTo>
                      <a:cubicBezTo>
                        <a:pt x="0" y="89343"/>
                        <a:pt x="0" y="90202"/>
                        <a:pt x="45" y="91056"/>
                      </a:cubicBezTo>
                      <a:cubicBezTo>
                        <a:pt x="45" y="92105"/>
                        <a:pt x="1680" y="92109"/>
                        <a:pt x="1680" y="91056"/>
                      </a:cubicBezTo>
                      <a:cubicBezTo>
                        <a:pt x="1544" y="84347"/>
                        <a:pt x="2089" y="77634"/>
                        <a:pt x="3225" y="71025"/>
                      </a:cubicBezTo>
                      <a:cubicBezTo>
                        <a:pt x="4360" y="64416"/>
                        <a:pt x="6177" y="57835"/>
                        <a:pt x="8493" y="51504"/>
                      </a:cubicBezTo>
                      <a:cubicBezTo>
                        <a:pt x="10855" y="45204"/>
                        <a:pt x="13762" y="39122"/>
                        <a:pt x="17169" y="33336"/>
                      </a:cubicBezTo>
                      <a:cubicBezTo>
                        <a:pt x="20575" y="27553"/>
                        <a:pt x="24481" y="22071"/>
                        <a:pt x="28887" y="16998"/>
                      </a:cubicBezTo>
                      <a:cubicBezTo>
                        <a:pt x="33293" y="11925"/>
                        <a:pt x="38198" y="7201"/>
                        <a:pt x="43467" y="3018"/>
                      </a:cubicBezTo>
                      <a:cubicBezTo>
                        <a:pt x="44103" y="2513"/>
                        <a:pt x="44784" y="2018"/>
                        <a:pt x="45420" y="1528"/>
                      </a:cubicBezTo>
                      <a:cubicBezTo>
                        <a:pt x="45783" y="1260"/>
                        <a:pt x="45965" y="824"/>
                        <a:pt x="45693" y="410"/>
                      </a:cubicBezTo>
                      <a:cubicBezTo>
                        <a:pt x="45511" y="61"/>
                        <a:pt x="44966" y="-144"/>
                        <a:pt x="44602" y="120"/>
                      </a:cubicBezTo>
                      <a:lnTo>
                        <a:pt x="44602" y="1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17"/>
                <p:cNvSpPr/>
                <p:nvPr/>
              </p:nvSpPr>
              <p:spPr>
                <a:xfrm>
                  <a:off x="6257459" y="1748782"/>
                  <a:ext cx="11198" cy="78018"/>
                </a:xfrm>
                <a:custGeom>
                  <a:avLst/>
                  <a:gdLst/>
                  <a:ahLst/>
                  <a:cxnLst/>
                  <a:rect l="l" t="t" r="r" b="b"/>
                  <a:pathLst>
                    <a:path w="5489" h="38244" extrusionOk="0">
                      <a:moveTo>
                        <a:pt x="3857" y="550"/>
                      </a:moveTo>
                      <a:cubicBezTo>
                        <a:pt x="587" y="9766"/>
                        <a:pt x="-640" y="19704"/>
                        <a:pt x="315" y="29437"/>
                      </a:cubicBezTo>
                      <a:cubicBezTo>
                        <a:pt x="587" y="32199"/>
                        <a:pt x="1041" y="34947"/>
                        <a:pt x="1631" y="37659"/>
                      </a:cubicBezTo>
                      <a:cubicBezTo>
                        <a:pt x="1859" y="38685"/>
                        <a:pt x="3448" y="38249"/>
                        <a:pt x="3221" y="37227"/>
                      </a:cubicBezTo>
                      <a:cubicBezTo>
                        <a:pt x="1132" y="27893"/>
                        <a:pt x="1132" y="18114"/>
                        <a:pt x="3176" y="8780"/>
                      </a:cubicBezTo>
                      <a:cubicBezTo>
                        <a:pt x="3766" y="6141"/>
                        <a:pt x="4539" y="3539"/>
                        <a:pt x="5447" y="991"/>
                      </a:cubicBezTo>
                      <a:cubicBezTo>
                        <a:pt x="5765" y="1"/>
                        <a:pt x="4221" y="-427"/>
                        <a:pt x="3857" y="559"/>
                      </a:cubicBezTo>
                      <a:lnTo>
                        <a:pt x="3857" y="55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17"/>
                <p:cNvSpPr/>
                <p:nvPr/>
              </p:nvSpPr>
              <p:spPr>
                <a:xfrm>
                  <a:off x="6225639" y="1703157"/>
                  <a:ext cx="73750" cy="28297"/>
                </a:xfrm>
                <a:custGeom>
                  <a:avLst/>
                  <a:gdLst/>
                  <a:ahLst/>
                  <a:cxnLst/>
                  <a:rect l="l" t="t" r="r" b="b"/>
                  <a:pathLst>
                    <a:path w="36152" h="13871" extrusionOk="0">
                      <a:moveTo>
                        <a:pt x="1213" y="13748"/>
                      </a:moveTo>
                      <a:cubicBezTo>
                        <a:pt x="9344" y="8820"/>
                        <a:pt x="17883" y="3747"/>
                        <a:pt x="27421" y="2107"/>
                      </a:cubicBezTo>
                      <a:cubicBezTo>
                        <a:pt x="30055" y="1657"/>
                        <a:pt x="32690" y="1521"/>
                        <a:pt x="35370" y="1712"/>
                      </a:cubicBezTo>
                      <a:cubicBezTo>
                        <a:pt x="36414" y="1789"/>
                        <a:pt x="36414" y="154"/>
                        <a:pt x="35370" y="81"/>
                      </a:cubicBezTo>
                      <a:cubicBezTo>
                        <a:pt x="25468" y="-627"/>
                        <a:pt x="16111" y="3388"/>
                        <a:pt x="7663" y="8093"/>
                      </a:cubicBezTo>
                      <a:cubicBezTo>
                        <a:pt x="5210" y="9456"/>
                        <a:pt x="2803" y="10891"/>
                        <a:pt x="396" y="12340"/>
                      </a:cubicBezTo>
                      <a:cubicBezTo>
                        <a:pt x="-512" y="12881"/>
                        <a:pt x="305" y="14293"/>
                        <a:pt x="1213" y="13748"/>
                      </a:cubicBezTo>
                      <a:lnTo>
                        <a:pt x="1213" y="137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17"/>
                <p:cNvSpPr/>
                <p:nvPr/>
              </p:nvSpPr>
              <p:spPr>
                <a:xfrm>
                  <a:off x="6199051" y="1567122"/>
                  <a:ext cx="19759" cy="50327"/>
                </a:xfrm>
                <a:custGeom>
                  <a:avLst/>
                  <a:gdLst/>
                  <a:ahLst/>
                  <a:cxnLst/>
                  <a:rect l="l" t="t" r="r" b="b"/>
                  <a:pathLst>
                    <a:path w="9686" h="24670" extrusionOk="0">
                      <a:moveTo>
                        <a:pt x="8312" y="237"/>
                      </a:moveTo>
                      <a:cubicBezTo>
                        <a:pt x="4224" y="5451"/>
                        <a:pt x="1499" y="11656"/>
                        <a:pt x="499" y="18197"/>
                      </a:cubicBezTo>
                      <a:cubicBezTo>
                        <a:pt x="181" y="20081"/>
                        <a:pt x="45" y="21980"/>
                        <a:pt x="0" y="23883"/>
                      </a:cubicBezTo>
                      <a:cubicBezTo>
                        <a:pt x="0" y="24932"/>
                        <a:pt x="1635" y="24932"/>
                        <a:pt x="1635" y="23883"/>
                      </a:cubicBezTo>
                      <a:cubicBezTo>
                        <a:pt x="1726" y="15798"/>
                        <a:pt x="4496" y="7777"/>
                        <a:pt x="9447" y="1391"/>
                      </a:cubicBezTo>
                      <a:cubicBezTo>
                        <a:pt x="9720" y="1041"/>
                        <a:pt x="9811" y="578"/>
                        <a:pt x="9447" y="237"/>
                      </a:cubicBezTo>
                      <a:cubicBezTo>
                        <a:pt x="9175" y="-49"/>
                        <a:pt x="8584" y="-108"/>
                        <a:pt x="8312" y="237"/>
                      </a:cubicBezTo>
                      <a:lnTo>
                        <a:pt x="8312" y="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17"/>
                <p:cNvSpPr/>
                <p:nvPr/>
              </p:nvSpPr>
              <p:spPr>
                <a:xfrm>
                  <a:off x="6237161" y="1614125"/>
                  <a:ext cx="7464" cy="22001"/>
                </a:xfrm>
                <a:custGeom>
                  <a:avLst/>
                  <a:gdLst/>
                  <a:ahLst/>
                  <a:cxnLst/>
                  <a:rect l="l" t="t" r="r" b="b"/>
                  <a:pathLst>
                    <a:path w="3659" h="10785" extrusionOk="0">
                      <a:moveTo>
                        <a:pt x="2145" y="403"/>
                      </a:moveTo>
                      <a:cubicBezTo>
                        <a:pt x="510" y="3310"/>
                        <a:pt x="-217" y="6657"/>
                        <a:pt x="56" y="9968"/>
                      </a:cubicBezTo>
                      <a:cubicBezTo>
                        <a:pt x="101" y="10409"/>
                        <a:pt x="419" y="10786"/>
                        <a:pt x="874" y="10786"/>
                      </a:cubicBezTo>
                      <a:cubicBezTo>
                        <a:pt x="1282" y="10786"/>
                        <a:pt x="1737" y="10413"/>
                        <a:pt x="1691" y="9968"/>
                      </a:cubicBezTo>
                      <a:cubicBezTo>
                        <a:pt x="1419" y="6930"/>
                        <a:pt x="2054" y="3896"/>
                        <a:pt x="3554" y="1225"/>
                      </a:cubicBezTo>
                      <a:cubicBezTo>
                        <a:pt x="4053" y="307"/>
                        <a:pt x="2645" y="-519"/>
                        <a:pt x="2145" y="403"/>
                      </a:cubicBezTo>
                      <a:lnTo>
                        <a:pt x="2145" y="4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17"/>
                <p:cNvSpPr/>
                <p:nvPr/>
              </p:nvSpPr>
              <p:spPr>
                <a:xfrm>
                  <a:off x="6459025" y="1708954"/>
                  <a:ext cx="17466" cy="37650"/>
                </a:xfrm>
                <a:custGeom>
                  <a:avLst/>
                  <a:gdLst/>
                  <a:ahLst/>
                  <a:cxnLst/>
                  <a:rect l="l" t="t" r="r" b="b"/>
                  <a:pathLst>
                    <a:path w="8562" h="18456" extrusionOk="0">
                      <a:moveTo>
                        <a:pt x="1370" y="407"/>
                      </a:moveTo>
                      <a:cubicBezTo>
                        <a:pt x="-1173" y="5340"/>
                        <a:pt x="-38" y="11626"/>
                        <a:pt x="3641" y="15664"/>
                      </a:cubicBezTo>
                      <a:cubicBezTo>
                        <a:pt x="4685" y="16786"/>
                        <a:pt x="5958" y="17717"/>
                        <a:pt x="7320" y="18371"/>
                      </a:cubicBezTo>
                      <a:cubicBezTo>
                        <a:pt x="8274" y="18816"/>
                        <a:pt x="9091" y="17412"/>
                        <a:pt x="8138" y="16963"/>
                      </a:cubicBezTo>
                      <a:cubicBezTo>
                        <a:pt x="3732" y="14864"/>
                        <a:pt x="1234" y="9868"/>
                        <a:pt x="1643" y="5063"/>
                      </a:cubicBezTo>
                      <a:cubicBezTo>
                        <a:pt x="1779" y="3732"/>
                        <a:pt x="2142" y="2419"/>
                        <a:pt x="2778" y="1234"/>
                      </a:cubicBezTo>
                      <a:cubicBezTo>
                        <a:pt x="3232" y="303"/>
                        <a:pt x="1824" y="-524"/>
                        <a:pt x="1370" y="412"/>
                      </a:cubicBezTo>
                      <a:lnTo>
                        <a:pt x="1370"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17"/>
                <p:cNvSpPr/>
                <p:nvPr/>
              </p:nvSpPr>
              <p:spPr>
                <a:xfrm>
                  <a:off x="6616056" y="1591639"/>
                  <a:ext cx="37648" cy="30488"/>
                </a:xfrm>
                <a:custGeom>
                  <a:avLst/>
                  <a:gdLst/>
                  <a:ahLst/>
                  <a:cxnLst/>
                  <a:rect l="l" t="t" r="r" b="b"/>
                  <a:pathLst>
                    <a:path w="18455" h="14945" extrusionOk="0">
                      <a:moveTo>
                        <a:pt x="1569" y="14581"/>
                      </a:moveTo>
                      <a:cubicBezTo>
                        <a:pt x="5611" y="8808"/>
                        <a:pt x="11335" y="4239"/>
                        <a:pt x="17875" y="1614"/>
                      </a:cubicBezTo>
                      <a:cubicBezTo>
                        <a:pt x="18284" y="1450"/>
                        <a:pt x="18556" y="1068"/>
                        <a:pt x="18420" y="610"/>
                      </a:cubicBezTo>
                      <a:cubicBezTo>
                        <a:pt x="18329" y="219"/>
                        <a:pt x="17830" y="-122"/>
                        <a:pt x="17421" y="42"/>
                      </a:cubicBezTo>
                      <a:cubicBezTo>
                        <a:pt x="10472" y="2836"/>
                        <a:pt x="4431" y="7605"/>
                        <a:pt x="161" y="13759"/>
                      </a:cubicBezTo>
                      <a:cubicBezTo>
                        <a:pt x="-475" y="14622"/>
                        <a:pt x="933" y="15440"/>
                        <a:pt x="1569" y="14581"/>
                      </a:cubicBezTo>
                      <a:lnTo>
                        <a:pt x="1569" y="145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17"/>
                <p:cNvSpPr/>
                <p:nvPr/>
              </p:nvSpPr>
              <p:spPr>
                <a:xfrm>
                  <a:off x="6603593" y="1580872"/>
                  <a:ext cx="24729" cy="20590"/>
                </a:xfrm>
                <a:custGeom>
                  <a:avLst/>
                  <a:gdLst/>
                  <a:ahLst/>
                  <a:cxnLst/>
                  <a:rect l="l" t="t" r="r" b="b"/>
                  <a:pathLst>
                    <a:path w="12122" h="10093" extrusionOk="0">
                      <a:moveTo>
                        <a:pt x="1554" y="9687"/>
                      </a:moveTo>
                      <a:cubicBezTo>
                        <a:pt x="4188" y="6144"/>
                        <a:pt x="7731" y="3341"/>
                        <a:pt x="11728" y="1506"/>
                      </a:cubicBezTo>
                      <a:cubicBezTo>
                        <a:pt x="12137" y="1325"/>
                        <a:pt x="12228" y="743"/>
                        <a:pt x="12000" y="389"/>
                      </a:cubicBezTo>
                      <a:cubicBezTo>
                        <a:pt x="11773" y="-20"/>
                        <a:pt x="11319" y="-88"/>
                        <a:pt x="10910" y="98"/>
                      </a:cubicBezTo>
                      <a:cubicBezTo>
                        <a:pt x="6640" y="2051"/>
                        <a:pt x="2916" y="5095"/>
                        <a:pt x="100" y="8864"/>
                      </a:cubicBezTo>
                      <a:cubicBezTo>
                        <a:pt x="-127" y="9219"/>
                        <a:pt x="55" y="9773"/>
                        <a:pt x="418" y="9982"/>
                      </a:cubicBezTo>
                      <a:cubicBezTo>
                        <a:pt x="827" y="10227"/>
                        <a:pt x="1281" y="10041"/>
                        <a:pt x="1508" y="9691"/>
                      </a:cubicBezTo>
                      <a:lnTo>
                        <a:pt x="1508" y="96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17"/>
                <p:cNvSpPr/>
                <p:nvPr/>
              </p:nvSpPr>
              <p:spPr>
                <a:xfrm>
                  <a:off x="7077037" y="1848650"/>
                  <a:ext cx="17191" cy="33111"/>
                </a:xfrm>
                <a:custGeom>
                  <a:avLst/>
                  <a:gdLst/>
                  <a:ahLst/>
                  <a:cxnLst/>
                  <a:rect l="l" t="t" r="r" b="b"/>
                  <a:pathLst>
                    <a:path w="8427" h="16231" extrusionOk="0">
                      <a:moveTo>
                        <a:pt x="0" y="788"/>
                      </a:moveTo>
                      <a:cubicBezTo>
                        <a:pt x="182" y="6552"/>
                        <a:pt x="2725" y="12153"/>
                        <a:pt x="6995" y="16014"/>
                      </a:cubicBezTo>
                      <a:cubicBezTo>
                        <a:pt x="7767" y="16713"/>
                        <a:pt x="8948" y="15564"/>
                        <a:pt x="8176" y="14860"/>
                      </a:cubicBezTo>
                      <a:cubicBezTo>
                        <a:pt x="4179" y="11285"/>
                        <a:pt x="1772" y="6143"/>
                        <a:pt x="1635" y="788"/>
                      </a:cubicBezTo>
                      <a:cubicBezTo>
                        <a:pt x="1635" y="-261"/>
                        <a:pt x="0" y="-265"/>
                        <a:pt x="0" y="788"/>
                      </a:cubicBezTo>
                      <a:lnTo>
                        <a:pt x="0" y="7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17"/>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17"/>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17"/>
                <p:cNvSpPr/>
                <p:nvPr/>
              </p:nvSpPr>
              <p:spPr>
                <a:xfrm>
                  <a:off x="6911794" y="1659667"/>
                  <a:ext cx="81219" cy="72616"/>
                </a:xfrm>
                <a:custGeom>
                  <a:avLst/>
                  <a:gdLst/>
                  <a:ahLst/>
                  <a:cxnLst/>
                  <a:rect l="l" t="t" r="r" b="b"/>
                  <a:pathLst>
                    <a:path w="39813" h="35596" extrusionOk="0">
                      <a:moveTo>
                        <a:pt x="560" y="1617"/>
                      </a:moveTo>
                      <a:cubicBezTo>
                        <a:pt x="7055" y="3629"/>
                        <a:pt x="13141" y="6759"/>
                        <a:pt x="18592" y="10769"/>
                      </a:cubicBezTo>
                      <a:cubicBezTo>
                        <a:pt x="23997" y="14766"/>
                        <a:pt x="28811" y="19676"/>
                        <a:pt x="32672" y="25208"/>
                      </a:cubicBezTo>
                      <a:cubicBezTo>
                        <a:pt x="34852" y="28351"/>
                        <a:pt x="36760" y="31699"/>
                        <a:pt x="38304" y="35201"/>
                      </a:cubicBezTo>
                      <a:cubicBezTo>
                        <a:pt x="38486" y="35605"/>
                        <a:pt x="39076" y="35696"/>
                        <a:pt x="39439" y="35491"/>
                      </a:cubicBezTo>
                      <a:cubicBezTo>
                        <a:pt x="39848" y="35255"/>
                        <a:pt x="39894" y="34774"/>
                        <a:pt x="39712" y="34374"/>
                      </a:cubicBezTo>
                      <a:cubicBezTo>
                        <a:pt x="36896" y="28043"/>
                        <a:pt x="32944" y="22220"/>
                        <a:pt x="28221" y="17164"/>
                      </a:cubicBezTo>
                      <a:cubicBezTo>
                        <a:pt x="23497" y="12114"/>
                        <a:pt x="17910" y="7821"/>
                        <a:pt x="11779" y="4556"/>
                      </a:cubicBezTo>
                      <a:cubicBezTo>
                        <a:pt x="8372" y="2716"/>
                        <a:pt x="4739" y="1199"/>
                        <a:pt x="1014" y="41"/>
                      </a:cubicBezTo>
                      <a:cubicBezTo>
                        <a:pt x="15" y="-272"/>
                        <a:pt x="-439" y="1304"/>
                        <a:pt x="560" y="1612"/>
                      </a:cubicBezTo>
                      <a:lnTo>
                        <a:pt x="560" y="16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9" name="Google Shape;1019;p17"/>
              <p:cNvGrpSpPr/>
              <p:nvPr/>
            </p:nvGrpSpPr>
            <p:grpSpPr>
              <a:xfrm rot="3704011">
                <a:off x="113949" y="4048033"/>
                <a:ext cx="111641" cy="295261"/>
                <a:chOff x="7145508" y="910775"/>
                <a:chExt cx="318111" cy="841320"/>
              </a:xfrm>
            </p:grpSpPr>
            <p:sp>
              <p:nvSpPr>
                <p:cNvPr id="1020" name="Google Shape;1020;p17"/>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17"/>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17"/>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3" name="Google Shape;1023;p17"/>
              <p:cNvGrpSpPr/>
              <p:nvPr/>
            </p:nvGrpSpPr>
            <p:grpSpPr>
              <a:xfrm rot="10800000">
                <a:off x="326230" y="3424693"/>
                <a:ext cx="154402" cy="307963"/>
                <a:chOff x="6903286" y="1827129"/>
                <a:chExt cx="114279" cy="227935"/>
              </a:xfrm>
            </p:grpSpPr>
            <p:sp>
              <p:nvSpPr>
                <p:cNvPr id="1024" name="Google Shape;1024;p17"/>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17"/>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17"/>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027" name="Google Shape;102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28" name="Google Shape;1028;p17"/>
          <p:cNvSpPr txBox="1">
            <a:spLocks noGrp="1"/>
          </p:cNvSpPr>
          <p:nvPr>
            <p:ph type="subTitle" idx="1"/>
          </p:nvPr>
        </p:nvSpPr>
        <p:spPr>
          <a:xfrm>
            <a:off x="720000" y="1299600"/>
            <a:ext cx="5177700" cy="418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029" name="Google Shape;1029;p17"/>
          <p:cNvSpPr txBox="1">
            <a:spLocks noGrp="1"/>
          </p:cNvSpPr>
          <p:nvPr>
            <p:ph type="subTitle" idx="2"/>
          </p:nvPr>
        </p:nvSpPr>
        <p:spPr>
          <a:xfrm>
            <a:off x="720000" y="1570600"/>
            <a:ext cx="5177700" cy="66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30" name="Google Shape;1030;p17"/>
          <p:cNvSpPr txBox="1">
            <a:spLocks noGrp="1"/>
          </p:cNvSpPr>
          <p:nvPr>
            <p:ph type="subTitle" idx="3"/>
          </p:nvPr>
        </p:nvSpPr>
        <p:spPr>
          <a:xfrm>
            <a:off x="720000" y="2684925"/>
            <a:ext cx="5177700" cy="66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31" name="Google Shape;1031;p17"/>
          <p:cNvSpPr txBox="1">
            <a:spLocks noGrp="1"/>
          </p:cNvSpPr>
          <p:nvPr>
            <p:ph type="subTitle" idx="4"/>
          </p:nvPr>
        </p:nvSpPr>
        <p:spPr>
          <a:xfrm>
            <a:off x="720000" y="3799250"/>
            <a:ext cx="5177700" cy="66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32" name="Google Shape;1032;p17"/>
          <p:cNvSpPr txBox="1">
            <a:spLocks noGrp="1"/>
          </p:cNvSpPr>
          <p:nvPr>
            <p:ph type="subTitle" idx="5"/>
          </p:nvPr>
        </p:nvSpPr>
        <p:spPr>
          <a:xfrm>
            <a:off x="720000" y="2413925"/>
            <a:ext cx="5177700" cy="418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033" name="Google Shape;1033;p17"/>
          <p:cNvSpPr txBox="1">
            <a:spLocks noGrp="1"/>
          </p:cNvSpPr>
          <p:nvPr>
            <p:ph type="subTitle" idx="6"/>
          </p:nvPr>
        </p:nvSpPr>
        <p:spPr>
          <a:xfrm>
            <a:off x="720000" y="3528250"/>
            <a:ext cx="5177700" cy="418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034"/>
        <p:cNvGrpSpPr/>
        <p:nvPr/>
      </p:nvGrpSpPr>
      <p:grpSpPr>
        <a:xfrm>
          <a:off x="0" y="0"/>
          <a:ext cx="0" cy="0"/>
          <a:chOff x="0" y="0"/>
          <a:chExt cx="0" cy="0"/>
        </a:xfrm>
      </p:grpSpPr>
      <p:grpSp>
        <p:nvGrpSpPr>
          <p:cNvPr id="1035" name="Google Shape;1035;p18"/>
          <p:cNvGrpSpPr/>
          <p:nvPr/>
        </p:nvGrpSpPr>
        <p:grpSpPr>
          <a:xfrm>
            <a:off x="-826044" y="-195149"/>
            <a:ext cx="10815698" cy="5792905"/>
            <a:chOff x="-826044" y="-195149"/>
            <a:chExt cx="10815698" cy="5792905"/>
          </a:xfrm>
        </p:grpSpPr>
        <p:sp>
          <p:nvSpPr>
            <p:cNvPr id="1036" name="Google Shape;1036;p18"/>
            <p:cNvSpPr/>
            <p:nvPr/>
          </p:nvSpPr>
          <p:spPr>
            <a:xfrm>
              <a:off x="6986774" y="36192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18"/>
            <p:cNvSpPr/>
            <p:nvPr/>
          </p:nvSpPr>
          <p:spPr>
            <a:xfrm>
              <a:off x="8532104" y="2914296"/>
              <a:ext cx="747045" cy="360414"/>
            </a:xfrm>
            <a:custGeom>
              <a:avLst/>
              <a:gdLst/>
              <a:ahLst/>
              <a:cxnLst/>
              <a:rect l="l" t="t" r="r" b="b"/>
              <a:pathLst>
                <a:path w="339952" h="164011" extrusionOk="0">
                  <a:moveTo>
                    <a:pt x="338888" y="132715"/>
                  </a:moveTo>
                  <a:cubicBezTo>
                    <a:pt x="342240" y="119739"/>
                    <a:pt x="337493" y="105022"/>
                    <a:pt x="327192" y="96447"/>
                  </a:cubicBezTo>
                  <a:cubicBezTo>
                    <a:pt x="316891" y="87872"/>
                    <a:pt x="301557" y="85873"/>
                    <a:pt x="289402" y="91528"/>
                  </a:cubicBezTo>
                  <a:cubicBezTo>
                    <a:pt x="290079" y="80150"/>
                    <a:pt x="284106" y="68614"/>
                    <a:pt x="274418" y="62600"/>
                  </a:cubicBezTo>
                  <a:cubicBezTo>
                    <a:pt x="264730" y="56586"/>
                    <a:pt x="251744" y="56355"/>
                    <a:pt x="241847" y="62014"/>
                  </a:cubicBezTo>
                  <a:cubicBezTo>
                    <a:pt x="244972" y="48683"/>
                    <a:pt x="244068" y="34439"/>
                    <a:pt x="239290" y="21608"/>
                  </a:cubicBezTo>
                  <a:cubicBezTo>
                    <a:pt x="237106" y="15749"/>
                    <a:pt x="233994" y="10017"/>
                    <a:pt x="229062" y="6174"/>
                  </a:cubicBezTo>
                  <a:cubicBezTo>
                    <a:pt x="224129" y="2332"/>
                    <a:pt x="213619" y="-484"/>
                    <a:pt x="208014" y="2286"/>
                  </a:cubicBezTo>
                  <a:cubicBezTo>
                    <a:pt x="190586" y="-2842"/>
                    <a:pt x="170810" y="797"/>
                    <a:pt x="156348" y="11793"/>
                  </a:cubicBezTo>
                  <a:cubicBezTo>
                    <a:pt x="141887" y="22789"/>
                    <a:pt x="133093" y="40871"/>
                    <a:pt x="133375" y="59039"/>
                  </a:cubicBezTo>
                  <a:cubicBezTo>
                    <a:pt x="115402" y="55314"/>
                    <a:pt x="95912" y="70244"/>
                    <a:pt x="94831" y="88567"/>
                  </a:cubicBezTo>
                  <a:cubicBezTo>
                    <a:pt x="86892" y="82349"/>
                    <a:pt x="75673" y="80600"/>
                    <a:pt x="66216" y="84106"/>
                  </a:cubicBezTo>
                  <a:cubicBezTo>
                    <a:pt x="56760" y="87613"/>
                    <a:pt x="49393" y="96247"/>
                    <a:pt x="47426" y="106140"/>
                  </a:cubicBezTo>
                  <a:cubicBezTo>
                    <a:pt x="38637" y="104323"/>
                    <a:pt x="29590" y="102561"/>
                    <a:pt x="20751" y="104128"/>
                  </a:cubicBezTo>
                  <a:cubicBezTo>
                    <a:pt x="11917" y="105695"/>
                    <a:pt x="3223" y="111349"/>
                    <a:pt x="693" y="119961"/>
                  </a:cubicBezTo>
                  <a:cubicBezTo>
                    <a:pt x="-1955" y="128986"/>
                    <a:pt x="3260" y="139278"/>
                    <a:pt x="11621" y="143580"/>
                  </a:cubicBezTo>
                  <a:cubicBezTo>
                    <a:pt x="19988" y="147881"/>
                    <a:pt x="30589" y="146577"/>
                    <a:pt x="38465" y="141436"/>
                  </a:cubicBezTo>
                  <a:cubicBezTo>
                    <a:pt x="40245" y="140273"/>
                    <a:pt x="42126" y="138869"/>
                    <a:pt x="44242" y="139060"/>
                  </a:cubicBezTo>
                  <a:cubicBezTo>
                    <a:pt x="46018" y="139224"/>
                    <a:pt x="47472" y="140482"/>
                    <a:pt x="48834" y="141631"/>
                  </a:cubicBezTo>
                  <a:cubicBezTo>
                    <a:pt x="64136" y="154503"/>
                    <a:pt x="85220" y="160222"/>
                    <a:pt x="104933" y="156838"/>
                  </a:cubicBezTo>
                  <a:cubicBezTo>
                    <a:pt x="112722" y="155502"/>
                    <a:pt x="121048" y="152146"/>
                    <a:pt x="124359" y="144969"/>
                  </a:cubicBezTo>
                  <a:cubicBezTo>
                    <a:pt x="121666" y="154063"/>
                    <a:pt x="130859" y="163269"/>
                    <a:pt x="140320" y="163951"/>
                  </a:cubicBezTo>
                  <a:cubicBezTo>
                    <a:pt x="149781" y="164636"/>
                    <a:pt x="158619" y="159413"/>
                    <a:pt x="166168" y="153667"/>
                  </a:cubicBezTo>
                  <a:cubicBezTo>
                    <a:pt x="167885" y="152359"/>
                    <a:pt x="169679" y="150969"/>
                    <a:pt x="171814" y="150651"/>
                  </a:cubicBezTo>
                  <a:cubicBezTo>
                    <a:pt x="175102" y="150161"/>
                    <a:pt x="178118" y="152305"/>
                    <a:pt x="181048" y="153885"/>
                  </a:cubicBezTo>
                  <a:cubicBezTo>
                    <a:pt x="194947" y="161389"/>
                    <a:pt x="214423" y="155548"/>
                    <a:pt x="221899" y="141636"/>
                  </a:cubicBezTo>
                  <a:cubicBezTo>
                    <a:pt x="221981" y="144470"/>
                    <a:pt x="225760" y="144761"/>
                    <a:pt x="228153" y="146282"/>
                  </a:cubicBezTo>
                  <a:cubicBezTo>
                    <a:pt x="238450" y="152832"/>
                    <a:pt x="253906" y="148921"/>
                    <a:pt x="259852" y="138261"/>
                  </a:cubicBezTo>
                  <a:cubicBezTo>
                    <a:pt x="258558" y="142730"/>
                    <a:pt x="263558" y="146541"/>
                    <a:pt x="268105" y="147531"/>
                  </a:cubicBezTo>
                  <a:cubicBezTo>
                    <a:pt x="278638" y="149825"/>
                    <a:pt x="290370" y="144533"/>
                    <a:pt x="295620" y="135122"/>
                  </a:cubicBezTo>
                  <a:cubicBezTo>
                    <a:pt x="297237" y="144792"/>
                    <a:pt x="306903" y="152409"/>
                    <a:pt x="316686" y="151724"/>
                  </a:cubicBezTo>
                  <a:cubicBezTo>
                    <a:pt x="326465" y="151038"/>
                    <a:pt x="336440" y="142199"/>
                    <a:pt x="338892" y="1327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38" name="Google Shape;1038;p18"/>
            <p:cNvGrpSpPr/>
            <p:nvPr/>
          </p:nvGrpSpPr>
          <p:grpSpPr>
            <a:xfrm>
              <a:off x="-826044" y="-195149"/>
              <a:ext cx="2235971" cy="967040"/>
              <a:chOff x="-826044" y="-195149"/>
              <a:chExt cx="2235971" cy="967040"/>
            </a:xfrm>
          </p:grpSpPr>
          <p:sp>
            <p:nvSpPr>
              <p:cNvPr id="1039" name="Google Shape;1039;p18"/>
              <p:cNvSpPr/>
              <p:nvPr/>
            </p:nvSpPr>
            <p:spPr>
              <a:xfrm>
                <a:off x="-826044" y="185842"/>
                <a:ext cx="1541134" cy="586049"/>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0" name="Google Shape;1040;p18"/>
              <p:cNvGrpSpPr/>
              <p:nvPr/>
            </p:nvGrpSpPr>
            <p:grpSpPr>
              <a:xfrm>
                <a:off x="-667574" y="-195149"/>
                <a:ext cx="2077502" cy="940198"/>
                <a:chOff x="4" y="-1"/>
                <a:chExt cx="2565134" cy="1160881"/>
              </a:xfrm>
            </p:grpSpPr>
            <p:sp>
              <p:nvSpPr>
                <p:cNvPr id="1041" name="Google Shape;1041;p18"/>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18"/>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18"/>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18"/>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18"/>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18"/>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18"/>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18"/>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18"/>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18"/>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18"/>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18"/>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18"/>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18"/>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18"/>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18"/>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18"/>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18"/>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9" name="Google Shape;1059;p18"/>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18"/>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18"/>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18"/>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8" name="Google Shape;1068;p18"/>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18"/>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18"/>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6" name="Google Shape;1076;p18"/>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87840" y="3826959"/>
              <a:ext cx="1471105" cy="1343657"/>
              <a:chOff x="3421737" y="4180023"/>
              <a:chExt cx="807856" cy="737868"/>
            </a:xfrm>
          </p:grpSpPr>
          <p:sp>
            <p:nvSpPr>
              <p:cNvPr id="1083" name="Google Shape;1083;p18"/>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99" name="Google Shape;109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00" name="Google Shape;1100;p18"/>
          <p:cNvSpPr txBox="1">
            <a:spLocks noGrp="1"/>
          </p:cNvSpPr>
          <p:nvPr>
            <p:ph type="subTitle" idx="1"/>
          </p:nvPr>
        </p:nvSpPr>
        <p:spPr>
          <a:xfrm>
            <a:off x="2106050" y="1732567"/>
            <a:ext cx="4340100" cy="341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101" name="Google Shape;1101;p18"/>
          <p:cNvSpPr txBox="1">
            <a:spLocks noGrp="1"/>
          </p:cNvSpPr>
          <p:nvPr>
            <p:ph type="subTitle" idx="2"/>
          </p:nvPr>
        </p:nvSpPr>
        <p:spPr>
          <a:xfrm>
            <a:off x="2106050" y="2952271"/>
            <a:ext cx="4340100" cy="341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102" name="Google Shape;1102;p18"/>
          <p:cNvSpPr txBox="1">
            <a:spLocks noGrp="1"/>
          </p:cNvSpPr>
          <p:nvPr>
            <p:ph type="subTitle" idx="3"/>
          </p:nvPr>
        </p:nvSpPr>
        <p:spPr>
          <a:xfrm>
            <a:off x="2106050" y="4171974"/>
            <a:ext cx="4340100" cy="341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103" name="Google Shape;1103;p18"/>
          <p:cNvSpPr txBox="1">
            <a:spLocks noGrp="1"/>
          </p:cNvSpPr>
          <p:nvPr>
            <p:ph type="subTitle" idx="4"/>
          </p:nvPr>
        </p:nvSpPr>
        <p:spPr>
          <a:xfrm>
            <a:off x="2106050" y="1255325"/>
            <a:ext cx="4340100" cy="63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4" name="Google Shape;1104;p18"/>
          <p:cNvSpPr txBox="1">
            <a:spLocks noGrp="1"/>
          </p:cNvSpPr>
          <p:nvPr>
            <p:ph type="subTitle" idx="5"/>
          </p:nvPr>
        </p:nvSpPr>
        <p:spPr>
          <a:xfrm>
            <a:off x="2106050" y="2475149"/>
            <a:ext cx="4340100" cy="63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5" name="Google Shape;1105;p18"/>
          <p:cNvSpPr txBox="1">
            <a:spLocks noGrp="1"/>
          </p:cNvSpPr>
          <p:nvPr>
            <p:ph type="subTitle" idx="6"/>
          </p:nvPr>
        </p:nvSpPr>
        <p:spPr>
          <a:xfrm>
            <a:off x="2106050" y="3694722"/>
            <a:ext cx="4340100" cy="63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106"/>
        <p:cNvGrpSpPr/>
        <p:nvPr/>
      </p:nvGrpSpPr>
      <p:grpSpPr>
        <a:xfrm>
          <a:off x="0" y="0"/>
          <a:ext cx="0" cy="0"/>
          <a:chOff x="0" y="0"/>
          <a:chExt cx="0" cy="0"/>
        </a:xfrm>
      </p:grpSpPr>
      <p:grpSp>
        <p:nvGrpSpPr>
          <p:cNvPr id="1107" name="Google Shape;1107;p19"/>
          <p:cNvGrpSpPr/>
          <p:nvPr/>
        </p:nvGrpSpPr>
        <p:grpSpPr>
          <a:xfrm>
            <a:off x="-485131" y="58146"/>
            <a:ext cx="9909877" cy="5135248"/>
            <a:chOff x="-485131" y="58146"/>
            <a:chExt cx="9909877" cy="5135248"/>
          </a:xfrm>
        </p:grpSpPr>
        <p:grpSp>
          <p:nvGrpSpPr>
            <p:cNvPr id="1108" name="Google Shape;1108;p19"/>
            <p:cNvGrpSpPr/>
            <p:nvPr/>
          </p:nvGrpSpPr>
          <p:grpSpPr>
            <a:xfrm>
              <a:off x="-287840" y="3826959"/>
              <a:ext cx="1471105" cy="1343657"/>
              <a:chOff x="3421737" y="4180023"/>
              <a:chExt cx="807856" cy="737868"/>
            </a:xfrm>
          </p:grpSpPr>
          <p:sp>
            <p:nvSpPr>
              <p:cNvPr id="1109" name="Google Shape;1109;p19"/>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9"/>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9"/>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9"/>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9"/>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9"/>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9"/>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9"/>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9"/>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9"/>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9"/>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9"/>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9"/>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9"/>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9"/>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9"/>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5" name="Google Shape;1125;p19"/>
            <p:cNvGrpSpPr/>
            <p:nvPr/>
          </p:nvGrpSpPr>
          <p:grpSpPr>
            <a:xfrm>
              <a:off x="7802691" y="3915080"/>
              <a:ext cx="1527845" cy="1278314"/>
              <a:chOff x="4801174" y="4178804"/>
              <a:chExt cx="839014" cy="701985"/>
            </a:xfrm>
          </p:grpSpPr>
          <p:grpSp>
            <p:nvGrpSpPr>
              <p:cNvPr id="1126" name="Google Shape;1126;p19"/>
              <p:cNvGrpSpPr/>
              <p:nvPr/>
            </p:nvGrpSpPr>
            <p:grpSpPr>
              <a:xfrm>
                <a:off x="4801174" y="4178804"/>
                <a:ext cx="839014" cy="686077"/>
                <a:chOff x="4801174" y="4178804"/>
                <a:chExt cx="839014" cy="686077"/>
              </a:xfrm>
            </p:grpSpPr>
            <p:sp>
              <p:nvSpPr>
                <p:cNvPr id="1127" name="Google Shape;1127;p19"/>
                <p:cNvSpPr/>
                <p:nvPr/>
              </p:nvSpPr>
              <p:spPr>
                <a:xfrm>
                  <a:off x="4801174" y="4178804"/>
                  <a:ext cx="768976" cy="671746"/>
                </a:xfrm>
                <a:custGeom>
                  <a:avLst/>
                  <a:gdLst/>
                  <a:ahLst/>
                  <a:cxnLst/>
                  <a:rect l="l" t="t" r="r" b="b"/>
                  <a:pathLst>
                    <a:path w="427209" h="373192" extrusionOk="0">
                      <a:moveTo>
                        <a:pt x="407488" y="4835"/>
                      </a:moveTo>
                      <a:cubicBezTo>
                        <a:pt x="368972" y="-13242"/>
                        <a:pt x="325232" y="22231"/>
                        <a:pt x="317238" y="63881"/>
                      </a:cubicBezTo>
                      <a:cubicBezTo>
                        <a:pt x="313514" y="83366"/>
                        <a:pt x="316738" y="103397"/>
                        <a:pt x="319963" y="122973"/>
                      </a:cubicBezTo>
                      <a:cubicBezTo>
                        <a:pt x="302522" y="118749"/>
                        <a:pt x="283128" y="124108"/>
                        <a:pt x="270319" y="136644"/>
                      </a:cubicBezTo>
                      <a:cubicBezTo>
                        <a:pt x="245111" y="161262"/>
                        <a:pt x="255921" y="184245"/>
                        <a:pt x="268230" y="210316"/>
                      </a:cubicBezTo>
                      <a:cubicBezTo>
                        <a:pt x="252696" y="197144"/>
                        <a:pt x="230440" y="188969"/>
                        <a:pt x="210728" y="197780"/>
                      </a:cubicBezTo>
                      <a:cubicBezTo>
                        <a:pt x="191561" y="206319"/>
                        <a:pt x="181977" y="233935"/>
                        <a:pt x="195648" y="249877"/>
                      </a:cubicBezTo>
                      <a:cubicBezTo>
                        <a:pt x="179751" y="232072"/>
                        <a:pt x="156178" y="219309"/>
                        <a:pt x="132559" y="222761"/>
                      </a:cubicBezTo>
                      <a:cubicBezTo>
                        <a:pt x="108941" y="226213"/>
                        <a:pt x="88366" y="250195"/>
                        <a:pt x="94179" y="273314"/>
                      </a:cubicBezTo>
                      <a:cubicBezTo>
                        <a:pt x="75375" y="274131"/>
                        <a:pt x="55845" y="270634"/>
                        <a:pt x="38085" y="276857"/>
                      </a:cubicBezTo>
                      <a:cubicBezTo>
                        <a:pt x="20326" y="283125"/>
                        <a:pt x="6064" y="305153"/>
                        <a:pt x="16556" y="320823"/>
                      </a:cubicBezTo>
                      <a:cubicBezTo>
                        <a:pt x="568" y="329635"/>
                        <a:pt x="-5064" y="353026"/>
                        <a:pt x="5110" y="368197"/>
                      </a:cubicBezTo>
                      <a:cubicBezTo>
                        <a:pt x="5565" y="368197"/>
                        <a:pt x="9698" y="373193"/>
                        <a:pt x="10152" y="373193"/>
                      </a:cubicBezTo>
                      <a:lnTo>
                        <a:pt x="408760" y="373193"/>
                      </a:lnTo>
                      <a:cubicBezTo>
                        <a:pt x="411667" y="354162"/>
                        <a:pt x="411939" y="333359"/>
                        <a:pt x="411076" y="314101"/>
                      </a:cubicBezTo>
                      <a:lnTo>
                        <a:pt x="411076" y="137598"/>
                      </a:lnTo>
                      <a:cubicBezTo>
                        <a:pt x="415527" y="137598"/>
                        <a:pt x="419797" y="136099"/>
                        <a:pt x="424157" y="135327"/>
                      </a:cubicBezTo>
                      <a:cubicBezTo>
                        <a:pt x="427428" y="125335"/>
                        <a:pt x="427291" y="114616"/>
                        <a:pt x="427155" y="104123"/>
                      </a:cubicBezTo>
                      <a:cubicBezTo>
                        <a:pt x="426792" y="77643"/>
                        <a:pt x="426428" y="51163"/>
                        <a:pt x="426065" y="24683"/>
                      </a:cubicBezTo>
                      <a:cubicBezTo>
                        <a:pt x="426019" y="21595"/>
                        <a:pt x="425838" y="18188"/>
                        <a:pt x="423612" y="16099"/>
                      </a:cubicBezTo>
                      <a:cubicBezTo>
                        <a:pt x="418435" y="11148"/>
                        <a:pt x="413029" y="7469"/>
                        <a:pt x="407488" y="48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9"/>
                <p:cNvSpPr/>
                <p:nvPr/>
              </p:nvSpPr>
              <p:spPr>
                <a:xfrm>
                  <a:off x="5263547" y="4340064"/>
                  <a:ext cx="376641" cy="524817"/>
                </a:xfrm>
                <a:custGeom>
                  <a:avLst/>
                  <a:gdLst/>
                  <a:ahLst/>
                  <a:cxnLst/>
                  <a:rect l="l" t="t" r="r" b="b"/>
                  <a:pathLst>
                    <a:path w="209245" h="291565" extrusionOk="0">
                      <a:moveTo>
                        <a:pt x="199474" y="285524"/>
                      </a:moveTo>
                      <a:cubicBezTo>
                        <a:pt x="213918" y="247644"/>
                        <a:pt x="213963" y="201451"/>
                        <a:pt x="188619" y="169748"/>
                      </a:cubicBezTo>
                      <a:cubicBezTo>
                        <a:pt x="176991" y="155259"/>
                        <a:pt x="161185" y="144903"/>
                        <a:pt x="146969" y="132958"/>
                      </a:cubicBezTo>
                      <a:cubicBezTo>
                        <a:pt x="132752" y="121012"/>
                        <a:pt x="119398" y="106251"/>
                        <a:pt x="115992" y="88037"/>
                      </a:cubicBezTo>
                      <a:cubicBezTo>
                        <a:pt x="112540" y="69778"/>
                        <a:pt x="119217" y="49293"/>
                        <a:pt x="109860" y="33260"/>
                      </a:cubicBezTo>
                      <a:cubicBezTo>
                        <a:pt x="104909" y="24767"/>
                        <a:pt x="96279" y="19180"/>
                        <a:pt x="87786" y="14275"/>
                      </a:cubicBezTo>
                      <a:cubicBezTo>
                        <a:pt x="73660" y="6099"/>
                        <a:pt x="57945" y="-1304"/>
                        <a:pt x="41639" y="194"/>
                      </a:cubicBezTo>
                      <a:cubicBezTo>
                        <a:pt x="25379" y="1739"/>
                        <a:pt x="9254" y="15455"/>
                        <a:pt x="10799" y="31716"/>
                      </a:cubicBezTo>
                      <a:cubicBezTo>
                        <a:pt x="12343" y="48340"/>
                        <a:pt x="30330" y="59423"/>
                        <a:pt x="33191" y="75864"/>
                      </a:cubicBezTo>
                      <a:cubicBezTo>
                        <a:pt x="37824" y="102435"/>
                        <a:pt x="1351" y="124510"/>
                        <a:pt x="8618" y="150490"/>
                      </a:cubicBezTo>
                      <a:cubicBezTo>
                        <a:pt x="12252" y="163480"/>
                        <a:pt x="26469" y="173518"/>
                        <a:pt x="24470" y="186872"/>
                      </a:cubicBezTo>
                      <a:cubicBezTo>
                        <a:pt x="23653" y="192140"/>
                        <a:pt x="20337" y="196592"/>
                        <a:pt x="17339" y="201043"/>
                      </a:cubicBezTo>
                      <a:cubicBezTo>
                        <a:pt x="8119" y="214714"/>
                        <a:pt x="1170" y="230339"/>
                        <a:pt x="125" y="246781"/>
                      </a:cubicBezTo>
                      <a:cubicBezTo>
                        <a:pt x="-920" y="263268"/>
                        <a:pt x="4576" y="280619"/>
                        <a:pt x="16885" y="291565"/>
                      </a:cubicBezTo>
                      <a:cubicBezTo>
                        <a:pt x="79292" y="288885"/>
                        <a:pt x="137067" y="288204"/>
                        <a:pt x="199474" y="285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9"/>
                <p:cNvSpPr/>
                <p:nvPr/>
              </p:nvSpPr>
              <p:spPr>
                <a:xfrm>
                  <a:off x="4971291" y="4552217"/>
                  <a:ext cx="431019" cy="310649"/>
                </a:xfrm>
                <a:custGeom>
                  <a:avLst/>
                  <a:gdLst/>
                  <a:ahLst/>
                  <a:cxnLst/>
                  <a:rect l="l" t="t" r="r" b="b"/>
                  <a:pathLst>
                    <a:path w="239455" h="172583" extrusionOk="0">
                      <a:moveTo>
                        <a:pt x="239456" y="172584"/>
                      </a:moveTo>
                      <a:cubicBezTo>
                        <a:pt x="213339" y="127663"/>
                        <a:pt x="183407" y="84014"/>
                        <a:pt x="143346" y="50949"/>
                      </a:cubicBezTo>
                      <a:cubicBezTo>
                        <a:pt x="103285" y="17837"/>
                        <a:pt x="51733" y="-3874"/>
                        <a:pt x="0" y="577"/>
                      </a:cubicBezTo>
                      <a:cubicBezTo>
                        <a:pt x="15034" y="48223"/>
                        <a:pt x="54686" y="101501"/>
                        <a:pt x="94974" y="131024"/>
                      </a:cubicBezTo>
                      <a:cubicBezTo>
                        <a:pt x="135261" y="160548"/>
                        <a:pt x="189493" y="172539"/>
                        <a:pt x="239456" y="172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0" name="Google Shape;1130;p19"/>
              <p:cNvGrpSpPr/>
              <p:nvPr/>
            </p:nvGrpSpPr>
            <p:grpSpPr>
              <a:xfrm>
                <a:off x="5002863" y="4380028"/>
                <a:ext cx="473934" cy="500761"/>
                <a:chOff x="5002863" y="4380028"/>
                <a:chExt cx="473934" cy="500761"/>
              </a:xfrm>
            </p:grpSpPr>
            <p:sp>
              <p:nvSpPr>
                <p:cNvPr id="1131" name="Google Shape;1131;p19"/>
                <p:cNvSpPr/>
                <p:nvPr/>
              </p:nvSpPr>
              <p:spPr>
                <a:xfrm>
                  <a:off x="5346588" y="4380028"/>
                  <a:ext cx="130208" cy="467458"/>
                </a:xfrm>
                <a:custGeom>
                  <a:avLst/>
                  <a:gdLst/>
                  <a:ahLst/>
                  <a:cxnLst/>
                  <a:rect l="l" t="t" r="r" b="b"/>
                  <a:pathLst>
                    <a:path w="72338" h="259699" extrusionOk="0">
                      <a:moveTo>
                        <a:pt x="280" y="797"/>
                      </a:moveTo>
                      <a:cubicBezTo>
                        <a:pt x="10454" y="3523"/>
                        <a:pt x="19447" y="10063"/>
                        <a:pt x="25170" y="18920"/>
                      </a:cubicBezTo>
                      <a:cubicBezTo>
                        <a:pt x="31302" y="28458"/>
                        <a:pt x="33300" y="40540"/>
                        <a:pt x="30711" y="51577"/>
                      </a:cubicBezTo>
                      <a:cubicBezTo>
                        <a:pt x="28032" y="62841"/>
                        <a:pt x="20583" y="72061"/>
                        <a:pt x="16540" y="82781"/>
                      </a:cubicBezTo>
                      <a:cubicBezTo>
                        <a:pt x="12997" y="92137"/>
                        <a:pt x="12135" y="103356"/>
                        <a:pt x="19129" y="111396"/>
                      </a:cubicBezTo>
                      <a:cubicBezTo>
                        <a:pt x="25352" y="118481"/>
                        <a:pt x="34935" y="121252"/>
                        <a:pt x="42702" y="126202"/>
                      </a:cubicBezTo>
                      <a:cubicBezTo>
                        <a:pt x="50378" y="131062"/>
                        <a:pt x="55965" y="138693"/>
                        <a:pt x="58872" y="147323"/>
                      </a:cubicBezTo>
                      <a:cubicBezTo>
                        <a:pt x="61733" y="155771"/>
                        <a:pt x="62097" y="165128"/>
                        <a:pt x="59417" y="173712"/>
                      </a:cubicBezTo>
                      <a:cubicBezTo>
                        <a:pt x="57918" y="178527"/>
                        <a:pt x="55329" y="182751"/>
                        <a:pt x="52377" y="186838"/>
                      </a:cubicBezTo>
                      <a:cubicBezTo>
                        <a:pt x="49107" y="191426"/>
                        <a:pt x="45609" y="196013"/>
                        <a:pt x="44019" y="201509"/>
                      </a:cubicBezTo>
                      <a:cubicBezTo>
                        <a:pt x="42612" y="206415"/>
                        <a:pt x="42975" y="211592"/>
                        <a:pt x="46063" y="215816"/>
                      </a:cubicBezTo>
                      <a:cubicBezTo>
                        <a:pt x="49016" y="219859"/>
                        <a:pt x="53421" y="222448"/>
                        <a:pt x="57237" y="225627"/>
                      </a:cubicBezTo>
                      <a:cubicBezTo>
                        <a:pt x="64867" y="231986"/>
                        <a:pt x="71680" y="241570"/>
                        <a:pt x="71499" y="251880"/>
                      </a:cubicBezTo>
                      <a:cubicBezTo>
                        <a:pt x="71453" y="254424"/>
                        <a:pt x="70954" y="256876"/>
                        <a:pt x="70000" y="259193"/>
                      </a:cubicBezTo>
                      <a:cubicBezTo>
                        <a:pt x="69818" y="259693"/>
                        <a:pt x="70636" y="259920"/>
                        <a:pt x="70863" y="259420"/>
                      </a:cubicBezTo>
                      <a:cubicBezTo>
                        <a:pt x="74588" y="250018"/>
                        <a:pt x="70772" y="239889"/>
                        <a:pt x="64867" y="232259"/>
                      </a:cubicBezTo>
                      <a:cubicBezTo>
                        <a:pt x="61688" y="228171"/>
                        <a:pt x="57782" y="224946"/>
                        <a:pt x="53694" y="221812"/>
                      </a:cubicBezTo>
                      <a:cubicBezTo>
                        <a:pt x="49334" y="218496"/>
                        <a:pt x="44973" y="214772"/>
                        <a:pt x="44201" y="209049"/>
                      </a:cubicBezTo>
                      <a:cubicBezTo>
                        <a:pt x="42612" y="197013"/>
                        <a:pt x="53921" y="188474"/>
                        <a:pt x="58509" y="178527"/>
                      </a:cubicBezTo>
                      <a:cubicBezTo>
                        <a:pt x="62142" y="170623"/>
                        <a:pt x="62914" y="161585"/>
                        <a:pt x="61279" y="153091"/>
                      </a:cubicBezTo>
                      <a:cubicBezTo>
                        <a:pt x="59644" y="144507"/>
                        <a:pt x="55511" y="136331"/>
                        <a:pt x="49197" y="130245"/>
                      </a:cubicBezTo>
                      <a:cubicBezTo>
                        <a:pt x="42293" y="123523"/>
                        <a:pt x="32937" y="120798"/>
                        <a:pt x="25079" y="115438"/>
                      </a:cubicBezTo>
                      <a:cubicBezTo>
                        <a:pt x="20855" y="112531"/>
                        <a:pt x="17358" y="108716"/>
                        <a:pt x="15723" y="103765"/>
                      </a:cubicBezTo>
                      <a:cubicBezTo>
                        <a:pt x="13997" y="98451"/>
                        <a:pt x="14496" y="92637"/>
                        <a:pt x="15950" y="87277"/>
                      </a:cubicBezTo>
                      <a:cubicBezTo>
                        <a:pt x="19038" y="75968"/>
                        <a:pt x="26714" y="66702"/>
                        <a:pt x="30439" y="55665"/>
                      </a:cubicBezTo>
                      <a:cubicBezTo>
                        <a:pt x="33936" y="45218"/>
                        <a:pt x="33300" y="33636"/>
                        <a:pt x="28713" y="23644"/>
                      </a:cubicBezTo>
                      <a:cubicBezTo>
                        <a:pt x="24443" y="14332"/>
                        <a:pt x="16677" y="6702"/>
                        <a:pt x="7366" y="2432"/>
                      </a:cubicBezTo>
                      <a:cubicBezTo>
                        <a:pt x="5140" y="1433"/>
                        <a:pt x="2869" y="615"/>
                        <a:pt x="507" y="25"/>
                      </a:cubicBezTo>
                      <a:cubicBezTo>
                        <a:pt x="7" y="-157"/>
                        <a:pt x="-220" y="706"/>
                        <a:pt x="280" y="843"/>
                      </a:cubicBezTo>
                      <a:lnTo>
                        <a:pt x="280" y="8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9"/>
                <p:cNvSpPr/>
                <p:nvPr/>
              </p:nvSpPr>
              <p:spPr>
                <a:xfrm>
                  <a:off x="5002863" y="4573406"/>
                  <a:ext cx="399373" cy="304222"/>
                </a:xfrm>
                <a:custGeom>
                  <a:avLst/>
                  <a:gdLst/>
                  <a:ahLst/>
                  <a:cxnLst/>
                  <a:rect l="l" t="t" r="r" b="b"/>
                  <a:pathLst>
                    <a:path w="221874" h="169012" extrusionOk="0">
                      <a:moveTo>
                        <a:pt x="313" y="844"/>
                      </a:moveTo>
                      <a:cubicBezTo>
                        <a:pt x="16936" y="6294"/>
                        <a:pt x="32697" y="14106"/>
                        <a:pt x="47641" y="23191"/>
                      </a:cubicBezTo>
                      <a:cubicBezTo>
                        <a:pt x="62720" y="32320"/>
                        <a:pt x="77027" y="42721"/>
                        <a:pt x="91062" y="53486"/>
                      </a:cubicBezTo>
                      <a:cubicBezTo>
                        <a:pt x="105869" y="64841"/>
                        <a:pt x="120267" y="76695"/>
                        <a:pt x="134393" y="88914"/>
                      </a:cubicBezTo>
                      <a:cubicBezTo>
                        <a:pt x="148519" y="101131"/>
                        <a:pt x="162145" y="113441"/>
                        <a:pt x="175726" y="126022"/>
                      </a:cubicBezTo>
                      <a:cubicBezTo>
                        <a:pt x="189306" y="138603"/>
                        <a:pt x="202751" y="151366"/>
                        <a:pt x="216150" y="164129"/>
                      </a:cubicBezTo>
                      <a:cubicBezTo>
                        <a:pt x="217830" y="165719"/>
                        <a:pt x="219465" y="167309"/>
                        <a:pt x="221146" y="168899"/>
                      </a:cubicBezTo>
                      <a:cubicBezTo>
                        <a:pt x="221554" y="169262"/>
                        <a:pt x="222145" y="168671"/>
                        <a:pt x="221736" y="168308"/>
                      </a:cubicBezTo>
                      <a:cubicBezTo>
                        <a:pt x="208246" y="155409"/>
                        <a:pt x="194711" y="142555"/>
                        <a:pt x="181085" y="129837"/>
                      </a:cubicBezTo>
                      <a:cubicBezTo>
                        <a:pt x="167414" y="117119"/>
                        <a:pt x="153651" y="104538"/>
                        <a:pt x="139571" y="92275"/>
                      </a:cubicBezTo>
                      <a:cubicBezTo>
                        <a:pt x="125536" y="80011"/>
                        <a:pt x="111229" y="68066"/>
                        <a:pt x="96513" y="56620"/>
                      </a:cubicBezTo>
                      <a:cubicBezTo>
                        <a:pt x="82523" y="45719"/>
                        <a:pt x="68261" y="35136"/>
                        <a:pt x="53272" y="25643"/>
                      </a:cubicBezTo>
                      <a:cubicBezTo>
                        <a:pt x="38511" y="16332"/>
                        <a:pt x="23023" y="8111"/>
                        <a:pt x="6671" y="2115"/>
                      </a:cubicBezTo>
                      <a:cubicBezTo>
                        <a:pt x="4627" y="1389"/>
                        <a:pt x="2584" y="662"/>
                        <a:pt x="540" y="26"/>
                      </a:cubicBezTo>
                      <a:cubicBezTo>
                        <a:pt x="-5" y="-156"/>
                        <a:pt x="-233" y="662"/>
                        <a:pt x="313" y="844"/>
                      </a:cubicBezTo>
                      <a:lnTo>
                        <a:pt x="313" y="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9"/>
                <p:cNvSpPr/>
                <p:nvPr/>
              </p:nvSpPr>
              <p:spPr>
                <a:xfrm>
                  <a:off x="5099338" y="4727578"/>
                  <a:ext cx="171959" cy="31966"/>
                </a:xfrm>
                <a:custGeom>
                  <a:avLst/>
                  <a:gdLst/>
                  <a:ahLst/>
                  <a:cxnLst/>
                  <a:rect l="l" t="t" r="r" b="b"/>
                  <a:pathLst>
                    <a:path w="95533" h="17759" extrusionOk="0">
                      <a:moveTo>
                        <a:pt x="409" y="1458"/>
                      </a:moveTo>
                      <a:cubicBezTo>
                        <a:pt x="12945" y="459"/>
                        <a:pt x="25617" y="686"/>
                        <a:pt x="38108" y="2140"/>
                      </a:cubicBezTo>
                      <a:cubicBezTo>
                        <a:pt x="50643" y="3593"/>
                        <a:pt x="62998" y="6273"/>
                        <a:pt x="74989" y="10133"/>
                      </a:cubicBezTo>
                      <a:cubicBezTo>
                        <a:pt x="81756" y="12268"/>
                        <a:pt x="88388" y="14812"/>
                        <a:pt x="94883" y="17719"/>
                      </a:cubicBezTo>
                      <a:cubicBezTo>
                        <a:pt x="95382" y="17946"/>
                        <a:pt x="95791" y="17174"/>
                        <a:pt x="95337" y="16946"/>
                      </a:cubicBezTo>
                      <a:cubicBezTo>
                        <a:pt x="83755" y="11814"/>
                        <a:pt x="71673" y="7771"/>
                        <a:pt x="59319" y="4956"/>
                      </a:cubicBezTo>
                      <a:cubicBezTo>
                        <a:pt x="47010" y="2140"/>
                        <a:pt x="34383" y="504"/>
                        <a:pt x="21711" y="96"/>
                      </a:cubicBezTo>
                      <a:cubicBezTo>
                        <a:pt x="14625" y="-131"/>
                        <a:pt x="7494" y="50"/>
                        <a:pt x="409" y="595"/>
                      </a:cubicBezTo>
                      <a:cubicBezTo>
                        <a:pt x="-136" y="641"/>
                        <a:pt x="-136" y="1504"/>
                        <a:pt x="409" y="1458"/>
                      </a:cubicBezTo>
                      <a:lnTo>
                        <a:pt x="409" y="14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9"/>
                <p:cNvSpPr/>
                <p:nvPr/>
              </p:nvSpPr>
              <p:spPr>
                <a:xfrm>
                  <a:off x="5134865" y="4609102"/>
                  <a:ext cx="44537" cy="66798"/>
                </a:xfrm>
                <a:custGeom>
                  <a:avLst/>
                  <a:gdLst/>
                  <a:ahLst/>
                  <a:cxnLst/>
                  <a:rect l="l" t="t" r="r" b="b"/>
                  <a:pathLst>
                    <a:path w="24743" h="37110" extrusionOk="0">
                      <a:moveTo>
                        <a:pt x="114" y="728"/>
                      </a:moveTo>
                      <a:cubicBezTo>
                        <a:pt x="7653" y="9176"/>
                        <a:pt x="14194" y="18488"/>
                        <a:pt x="19690" y="28435"/>
                      </a:cubicBezTo>
                      <a:cubicBezTo>
                        <a:pt x="21189" y="31205"/>
                        <a:pt x="22642" y="34021"/>
                        <a:pt x="23959" y="36883"/>
                      </a:cubicBezTo>
                      <a:cubicBezTo>
                        <a:pt x="24187" y="37383"/>
                        <a:pt x="24959" y="36974"/>
                        <a:pt x="24686" y="36474"/>
                      </a:cubicBezTo>
                      <a:cubicBezTo>
                        <a:pt x="19872" y="26209"/>
                        <a:pt x="13876" y="16489"/>
                        <a:pt x="6927" y="7542"/>
                      </a:cubicBezTo>
                      <a:cubicBezTo>
                        <a:pt x="4928" y="4998"/>
                        <a:pt x="2839" y="2545"/>
                        <a:pt x="704" y="138"/>
                      </a:cubicBezTo>
                      <a:cubicBezTo>
                        <a:pt x="341" y="-271"/>
                        <a:pt x="-249" y="320"/>
                        <a:pt x="114" y="728"/>
                      </a:cubicBezTo>
                      <a:lnTo>
                        <a:pt x="114"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9"/>
                <p:cNvSpPr/>
                <p:nvPr/>
              </p:nvSpPr>
              <p:spPr>
                <a:xfrm>
                  <a:off x="5241874" y="4661410"/>
                  <a:ext cx="161852" cy="219379"/>
                </a:xfrm>
                <a:custGeom>
                  <a:avLst/>
                  <a:gdLst/>
                  <a:ahLst/>
                  <a:cxnLst/>
                  <a:rect l="l" t="t" r="r" b="b"/>
                  <a:pathLst>
                    <a:path w="89918" h="121877" extrusionOk="0">
                      <a:moveTo>
                        <a:pt x="218" y="832"/>
                      </a:moveTo>
                      <a:cubicBezTo>
                        <a:pt x="8212" y="5738"/>
                        <a:pt x="15707" y="11506"/>
                        <a:pt x="22656" y="17865"/>
                      </a:cubicBezTo>
                      <a:cubicBezTo>
                        <a:pt x="29514" y="24224"/>
                        <a:pt x="35828" y="31127"/>
                        <a:pt x="41687" y="38395"/>
                      </a:cubicBezTo>
                      <a:cubicBezTo>
                        <a:pt x="47501" y="45708"/>
                        <a:pt x="53360" y="54110"/>
                        <a:pt x="58492" y="62422"/>
                      </a:cubicBezTo>
                      <a:cubicBezTo>
                        <a:pt x="63988" y="71279"/>
                        <a:pt x="68984" y="80454"/>
                        <a:pt x="73753" y="89765"/>
                      </a:cubicBezTo>
                      <a:cubicBezTo>
                        <a:pt x="78523" y="99122"/>
                        <a:pt x="83019" y="108660"/>
                        <a:pt x="87470" y="118153"/>
                      </a:cubicBezTo>
                      <a:cubicBezTo>
                        <a:pt x="88016" y="119334"/>
                        <a:pt x="88560" y="120515"/>
                        <a:pt x="89105" y="121650"/>
                      </a:cubicBezTo>
                      <a:cubicBezTo>
                        <a:pt x="89333" y="122150"/>
                        <a:pt x="90105" y="121741"/>
                        <a:pt x="89878" y="121241"/>
                      </a:cubicBezTo>
                      <a:cubicBezTo>
                        <a:pt x="85381" y="111658"/>
                        <a:pt x="80930" y="102074"/>
                        <a:pt x="76161" y="92672"/>
                      </a:cubicBezTo>
                      <a:cubicBezTo>
                        <a:pt x="71437" y="83224"/>
                        <a:pt x="66441" y="73913"/>
                        <a:pt x="60991" y="64875"/>
                      </a:cubicBezTo>
                      <a:cubicBezTo>
                        <a:pt x="55903" y="56472"/>
                        <a:pt x="50407" y="48297"/>
                        <a:pt x="44412" y="40529"/>
                      </a:cubicBezTo>
                      <a:cubicBezTo>
                        <a:pt x="38644" y="33035"/>
                        <a:pt x="32330" y="25950"/>
                        <a:pt x="25517" y="19409"/>
                      </a:cubicBezTo>
                      <a:cubicBezTo>
                        <a:pt x="18750" y="12914"/>
                        <a:pt x="11437" y="7009"/>
                        <a:pt x="3534" y="1922"/>
                      </a:cubicBezTo>
                      <a:cubicBezTo>
                        <a:pt x="2580" y="1287"/>
                        <a:pt x="1626" y="651"/>
                        <a:pt x="627" y="60"/>
                      </a:cubicBezTo>
                      <a:cubicBezTo>
                        <a:pt x="173" y="-213"/>
                        <a:pt x="-281" y="514"/>
                        <a:pt x="218" y="787"/>
                      </a:cubicBezTo>
                      <a:lnTo>
                        <a:pt x="218" y="7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36" name="Google Shape;1136;p19"/>
            <p:cNvGrpSpPr/>
            <p:nvPr/>
          </p:nvGrpSpPr>
          <p:grpSpPr>
            <a:xfrm rot="10800000" flipH="1">
              <a:off x="8753904" y="3466283"/>
              <a:ext cx="154408" cy="254412"/>
              <a:chOff x="4363664" y="1819410"/>
              <a:chExt cx="202741" cy="334093"/>
            </a:xfrm>
          </p:grpSpPr>
          <p:sp>
            <p:nvSpPr>
              <p:cNvPr id="1137" name="Google Shape;1137;p19"/>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9"/>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19"/>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19"/>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41" name="Google Shape;1141;p19"/>
            <p:cNvSpPr/>
            <p:nvPr/>
          </p:nvSpPr>
          <p:spPr>
            <a:xfrm>
              <a:off x="-485131" y="2261571"/>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42" name="Google Shape;1142;p19"/>
            <p:cNvGrpSpPr/>
            <p:nvPr/>
          </p:nvGrpSpPr>
          <p:grpSpPr>
            <a:xfrm rot="6496281">
              <a:off x="1421458" y="4653612"/>
              <a:ext cx="154404" cy="307968"/>
              <a:chOff x="6903286" y="1827129"/>
              <a:chExt cx="114279" cy="227935"/>
            </a:xfrm>
          </p:grpSpPr>
          <p:sp>
            <p:nvSpPr>
              <p:cNvPr id="1143" name="Google Shape;1143;p19"/>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19"/>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19"/>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6" name="Google Shape;1146;p19"/>
            <p:cNvGrpSpPr/>
            <p:nvPr/>
          </p:nvGrpSpPr>
          <p:grpSpPr>
            <a:xfrm rot="-1041430" flipH="1">
              <a:off x="8684650" y="999010"/>
              <a:ext cx="154404" cy="254406"/>
              <a:chOff x="4363664" y="1819410"/>
              <a:chExt cx="202741" cy="334093"/>
            </a:xfrm>
          </p:grpSpPr>
          <p:sp>
            <p:nvSpPr>
              <p:cNvPr id="1147" name="Google Shape;1147;p19"/>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19"/>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19"/>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19"/>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51" name="Google Shape;1151;p19"/>
            <p:cNvSpPr/>
            <p:nvPr/>
          </p:nvSpPr>
          <p:spPr>
            <a:xfrm>
              <a:off x="315019" y="58146"/>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19"/>
            <p:cNvSpPr/>
            <p:nvPr/>
          </p:nvSpPr>
          <p:spPr>
            <a:xfrm>
              <a:off x="8624594" y="230721"/>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53" name="Google Shape;1153;p19"/>
            <p:cNvGrpSpPr/>
            <p:nvPr/>
          </p:nvGrpSpPr>
          <p:grpSpPr>
            <a:xfrm rot="-1041430" flipH="1">
              <a:off x="210775" y="829035"/>
              <a:ext cx="154404" cy="254406"/>
              <a:chOff x="4363664" y="1819410"/>
              <a:chExt cx="202741" cy="334093"/>
            </a:xfrm>
          </p:grpSpPr>
          <p:sp>
            <p:nvSpPr>
              <p:cNvPr id="1154" name="Google Shape;1154;p19"/>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19"/>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19"/>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19"/>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158" name="Google Shape;115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9" name="Google Shape;1159;p19"/>
          <p:cNvSpPr txBox="1">
            <a:spLocks noGrp="1"/>
          </p:cNvSpPr>
          <p:nvPr>
            <p:ph type="subTitle" idx="1"/>
          </p:nvPr>
        </p:nvSpPr>
        <p:spPr>
          <a:xfrm>
            <a:off x="720000" y="1429100"/>
            <a:ext cx="3685500" cy="403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160" name="Google Shape;1160;p19"/>
          <p:cNvSpPr txBox="1">
            <a:spLocks noGrp="1"/>
          </p:cNvSpPr>
          <p:nvPr>
            <p:ph type="subTitle" idx="2"/>
          </p:nvPr>
        </p:nvSpPr>
        <p:spPr>
          <a:xfrm>
            <a:off x="720002" y="1679975"/>
            <a:ext cx="36855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1" name="Google Shape;1161;p19"/>
          <p:cNvSpPr txBox="1">
            <a:spLocks noGrp="1"/>
          </p:cNvSpPr>
          <p:nvPr>
            <p:ph type="subTitle" idx="3"/>
          </p:nvPr>
        </p:nvSpPr>
        <p:spPr>
          <a:xfrm>
            <a:off x="4626025" y="1679975"/>
            <a:ext cx="36855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2" name="Google Shape;1162;p19"/>
          <p:cNvSpPr txBox="1">
            <a:spLocks noGrp="1"/>
          </p:cNvSpPr>
          <p:nvPr>
            <p:ph type="subTitle" idx="4"/>
          </p:nvPr>
        </p:nvSpPr>
        <p:spPr>
          <a:xfrm>
            <a:off x="720002" y="3275900"/>
            <a:ext cx="36855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3" name="Google Shape;1163;p19"/>
          <p:cNvSpPr txBox="1">
            <a:spLocks noGrp="1"/>
          </p:cNvSpPr>
          <p:nvPr>
            <p:ph type="subTitle" idx="5"/>
          </p:nvPr>
        </p:nvSpPr>
        <p:spPr>
          <a:xfrm>
            <a:off x="4626025" y="3275900"/>
            <a:ext cx="36855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4" name="Google Shape;1164;p19"/>
          <p:cNvSpPr txBox="1">
            <a:spLocks noGrp="1"/>
          </p:cNvSpPr>
          <p:nvPr>
            <p:ph type="subTitle" idx="6"/>
          </p:nvPr>
        </p:nvSpPr>
        <p:spPr>
          <a:xfrm>
            <a:off x="720000" y="3025100"/>
            <a:ext cx="3685500" cy="403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165" name="Google Shape;1165;p19"/>
          <p:cNvSpPr txBox="1">
            <a:spLocks noGrp="1"/>
          </p:cNvSpPr>
          <p:nvPr>
            <p:ph type="subTitle" idx="7"/>
          </p:nvPr>
        </p:nvSpPr>
        <p:spPr>
          <a:xfrm>
            <a:off x="4626024" y="1429100"/>
            <a:ext cx="3685500" cy="403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166" name="Google Shape;1166;p19"/>
          <p:cNvSpPr txBox="1">
            <a:spLocks noGrp="1"/>
          </p:cNvSpPr>
          <p:nvPr>
            <p:ph type="subTitle" idx="8"/>
          </p:nvPr>
        </p:nvSpPr>
        <p:spPr>
          <a:xfrm>
            <a:off x="4626024" y="3025100"/>
            <a:ext cx="3685500" cy="403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67"/>
        <p:cNvGrpSpPr/>
        <p:nvPr/>
      </p:nvGrpSpPr>
      <p:grpSpPr>
        <a:xfrm>
          <a:off x="0" y="0"/>
          <a:ext cx="0" cy="0"/>
          <a:chOff x="0" y="0"/>
          <a:chExt cx="0" cy="0"/>
        </a:xfrm>
      </p:grpSpPr>
      <p:grpSp>
        <p:nvGrpSpPr>
          <p:cNvPr id="1168" name="Google Shape;1168;p20"/>
          <p:cNvGrpSpPr/>
          <p:nvPr/>
        </p:nvGrpSpPr>
        <p:grpSpPr>
          <a:xfrm>
            <a:off x="-605850" y="-146874"/>
            <a:ext cx="10199802" cy="5442770"/>
            <a:chOff x="-605850" y="-146874"/>
            <a:chExt cx="10199802" cy="5442770"/>
          </a:xfrm>
        </p:grpSpPr>
        <p:sp>
          <p:nvSpPr>
            <p:cNvPr id="1169" name="Google Shape;1169;p20"/>
            <p:cNvSpPr/>
            <p:nvPr/>
          </p:nvSpPr>
          <p:spPr>
            <a:xfrm>
              <a:off x="8515249" y="4134844"/>
              <a:ext cx="1078703" cy="41020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20"/>
            <p:cNvSpPr/>
            <p:nvPr/>
          </p:nvSpPr>
          <p:spPr>
            <a:xfrm>
              <a:off x="8428900" y="3773322"/>
              <a:ext cx="635388" cy="24162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71" name="Google Shape;1171;p20"/>
            <p:cNvGrpSpPr/>
            <p:nvPr/>
          </p:nvGrpSpPr>
          <p:grpSpPr>
            <a:xfrm>
              <a:off x="8797705" y="1351168"/>
              <a:ext cx="154402" cy="307963"/>
              <a:chOff x="6903286" y="1827129"/>
              <a:chExt cx="114279" cy="227935"/>
            </a:xfrm>
          </p:grpSpPr>
          <p:sp>
            <p:nvSpPr>
              <p:cNvPr id="1172" name="Google Shape;1172;p20"/>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20"/>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20"/>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5" name="Google Shape;1175;p20"/>
            <p:cNvGrpSpPr/>
            <p:nvPr/>
          </p:nvGrpSpPr>
          <p:grpSpPr>
            <a:xfrm rot="10800000">
              <a:off x="318455" y="3302193"/>
              <a:ext cx="154402" cy="307963"/>
              <a:chOff x="6903286" y="1827129"/>
              <a:chExt cx="114279" cy="227935"/>
            </a:xfrm>
          </p:grpSpPr>
          <p:sp>
            <p:nvSpPr>
              <p:cNvPr id="1176" name="Google Shape;1176;p20"/>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20"/>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20"/>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9" name="Google Shape;1179;p20"/>
            <p:cNvGrpSpPr/>
            <p:nvPr/>
          </p:nvGrpSpPr>
          <p:grpSpPr>
            <a:xfrm rot="3704011">
              <a:off x="322999" y="4011558"/>
              <a:ext cx="111641" cy="295261"/>
              <a:chOff x="7145508" y="910775"/>
              <a:chExt cx="318111" cy="841320"/>
            </a:xfrm>
          </p:grpSpPr>
          <p:sp>
            <p:nvSpPr>
              <p:cNvPr id="1180" name="Google Shape;1180;p20"/>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20"/>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20"/>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83" name="Google Shape;1183;p20"/>
            <p:cNvSpPr/>
            <p:nvPr/>
          </p:nvSpPr>
          <p:spPr>
            <a:xfrm flipH="1">
              <a:off x="-605850" y="1403794"/>
              <a:ext cx="1078703" cy="41020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20"/>
            <p:cNvSpPr/>
            <p:nvPr/>
          </p:nvSpPr>
          <p:spPr>
            <a:xfrm flipH="1">
              <a:off x="-76186" y="1042272"/>
              <a:ext cx="635388" cy="24162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85" name="Google Shape;1185;p20"/>
            <p:cNvGrpSpPr/>
            <p:nvPr/>
          </p:nvGrpSpPr>
          <p:grpSpPr>
            <a:xfrm rot="5400000">
              <a:off x="8137164" y="-80937"/>
              <a:ext cx="1294432" cy="1162558"/>
              <a:chOff x="4127776" y="1213150"/>
              <a:chExt cx="1047021" cy="940353"/>
            </a:xfrm>
          </p:grpSpPr>
          <p:sp>
            <p:nvSpPr>
              <p:cNvPr id="1186" name="Google Shape;1186;p20"/>
              <p:cNvSpPr/>
              <p:nvPr/>
            </p:nvSpPr>
            <p:spPr>
              <a:xfrm>
                <a:off x="4902512" y="1621255"/>
                <a:ext cx="235408" cy="234724"/>
              </a:xfrm>
              <a:custGeom>
                <a:avLst/>
                <a:gdLst/>
                <a:ahLst/>
                <a:cxnLst/>
                <a:rect l="l" t="t" r="r" b="b"/>
                <a:pathLst>
                  <a:path w="115396" h="115061" extrusionOk="0">
                    <a:moveTo>
                      <a:pt x="3594" y="52157"/>
                    </a:moveTo>
                    <a:cubicBezTo>
                      <a:pt x="8999" y="65792"/>
                      <a:pt x="5547" y="81413"/>
                      <a:pt x="6546" y="96038"/>
                    </a:cubicBezTo>
                    <a:cubicBezTo>
                      <a:pt x="6955" y="102038"/>
                      <a:pt x="7682" y="108728"/>
                      <a:pt x="12269" y="112589"/>
                    </a:cubicBezTo>
                    <a:cubicBezTo>
                      <a:pt x="19536" y="118684"/>
                      <a:pt x="31618" y="112662"/>
                      <a:pt x="34934" y="103768"/>
                    </a:cubicBezTo>
                    <a:cubicBezTo>
                      <a:pt x="38250" y="94875"/>
                      <a:pt x="35660" y="84987"/>
                      <a:pt x="33026" y="75862"/>
                    </a:cubicBezTo>
                    <a:cubicBezTo>
                      <a:pt x="36069" y="82739"/>
                      <a:pt x="37023" y="90378"/>
                      <a:pt x="39748" y="97391"/>
                    </a:cubicBezTo>
                    <a:cubicBezTo>
                      <a:pt x="42474" y="104404"/>
                      <a:pt x="47788" y="111226"/>
                      <a:pt x="55237" y="112335"/>
                    </a:cubicBezTo>
                    <a:cubicBezTo>
                      <a:pt x="65865" y="113915"/>
                      <a:pt x="74813" y="102369"/>
                      <a:pt x="74586" y="91600"/>
                    </a:cubicBezTo>
                    <a:cubicBezTo>
                      <a:pt x="74404" y="80831"/>
                      <a:pt x="68000" y="71270"/>
                      <a:pt x="61596" y="62618"/>
                    </a:cubicBezTo>
                    <a:cubicBezTo>
                      <a:pt x="69044" y="74886"/>
                      <a:pt x="84442" y="81780"/>
                      <a:pt x="98568" y="79187"/>
                    </a:cubicBezTo>
                    <a:cubicBezTo>
                      <a:pt x="103246" y="78324"/>
                      <a:pt x="108151" y="76198"/>
                      <a:pt x="110332" y="71970"/>
                    </a:cubicBezTo>
                    <a:cubicBezTo>
                      <a:pt x="111558" y="69676"/>
                      <a:pt x="111830" y="66982"/>
                      <a:pt x="111558" y="64407"/>
                    </a:cubicBezTo>
                    <a:cubicBezTo>
                      <a:pt x="110695" y="56999"/>
                      <a:pt x="105244" y="50708"/>
                      <a:pt x="98704" y="47157"/>
                    </a:cubicBezTo>
                    <a:cubicBezTo>
                      <a:pt x="92118" y="43609"/>
                      <a:pt x="84578" y="42424"/>
                      <a:pt x="77130" y="41842"/>
                    </a:cubicBezTo>
                    <a:cubicBezTo>
                      <a:pt x="85577" y="40821"/>
                      <a:pt x="94389" y="42147"/>
                      <a:pt x="102519" y="39599"/>
                    </a:cubicBezTo>
                    <a:cubicBezTo>
                      <a:pt x="110650" y="37051"/>
                      <a:pt x="117917" y="28266"/>
                      <a:pt x="114556" y="20436"/>
                    </a:cubicBezTo>
                    <a:cubicBezTo>
                      <a:pt x="111921" y="14236"/>
                      <a:pt x="104245" y="12033"/>
                      <a:pt x="97478" y="11829"/>
                    </a:cubicBezTo>
                    <a:cubicBezTo>
                      <a:pt x="89438" y="11583"/>
                      <a:pt x="81308" y="13119"/>
                      <a:pt x="73904" y="16289"/>
                    </a:cubicBezTo>
                    <a:cubicBezTo>
                      <a:pt x="78401" y="14354"/>
                      <a:pt x="78128" y="7237"/>
                      <a:pt x="74495" y="3949"/>
                    </a:cubicBezTo>
                    <a:cubicBezTo>
                      <a:pt x="70861" y="664"/>
                      <a:pt x="65547" y="215"/>
                      <a:pt x="60642" y="83"/>
                    </a:cubicBezTo>
                    <a:cubicBezTo>
                      <a:pt x="44381" y="-349"/>
                      <a:pt x="28076" y="905"/>
                      <a:pt x="12042" y="3821"/>
                    </a:cubicBezTo>
                    <a:cubicBezTo>
                      <a:pt x="7228" y="16371"/>
                      <a:pt x="-6444" y="26659"/>
                      <a:pt x="3594" y="5214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20"/>
              <p:cNvSpPr/>
              <p:nvPr/>
            </p:nvSpPr>
            <p:spPr>
              <a:xfrm>
                <a:off x="4831903" y="1578109"/>
                <a:ext cx="157610" cy="166348"/>
              </a:xfrm>
              <a:custGeom>
                <a:avLst/>
                <a:gdLst/>
                <a:ahLst/>
                <a:cxnLst/>
                <a:rect l="l" t="t" r="r" b="b"/>
                <a:pathLst>
                  <a:path w="77260" h="81543" extrusionOk="0">
                    <a:moveTo>
                      <a:pt x="21620" y="9"/>
                    </a:moveTo>
                    <a:cubicBezTo>
                      <a:pt x="32021" y="7312"/>
                      <a:pt x="43285" y="13449"/>
                      <a:pt x="55049" y="18273"/>
                    </a:cubicBezTo>
                    <a:cubicBezTo>
                      <a:pt x="62135" y="21161"/>
                      <a:pt x="69720" y="23619"/>
                      <a:pt x="77260" y="22474"/>
                    </a:cubicBezTo>
                    <a:cubicBezTo>
                      <a:pt x="72264" y="27447"/>
                      <a:pt x="65950" y="31086"/>
                      <a:pt x="59092" y="32925"/>
                    </a:cubicBezTo>
                    <a:cubicBezTo>
                      <a:pt x="58365" y="33120"/>
                      <a:pt x="57593" y="33352"/>
                      <a:pt x="57184" y="34002"/>
                    </a:cubicBezTo>
                    <a:cubicBezTo>
                      <a:pt x="56639" y="34951"/>
                      <a:pt x="57320" y="36123"/>
                      <a:pt x="58002" y="36981"/>
                    </a:cubicBezTo>
                    <a:cubicBezTo>
                      <a:pt x="62271" y="42350"/>
                      <a:pt x="67222" y="47146"/>
                      <a:pt x="72718" y="51198"/>
                    </a:cubicBezTo>
                    <a:cubicBezTo>
                      <a:pt x="69811" y="54650"/>
                      <a:pt x="64497" y="54441"/>
                      <a:pt x="59955" y="53941"/>
                    </a:cubicBezTo>
                    <a:cubicBezTo>
                      <a:pt x="52960" y="53164"/>
                      <a:pt x="45965" y="52388"/>
                      <a:pt x="38970" y="51607"/>
                    </a:cubicBezTo>
                    <a:cubicBezTo>
                      <a:pt x="40833" y="61453"/>
                      <a:pt x="41060" y="71623"/>
                      <a:pt x="39607" y="81543"/>
                    </a:cubicBezTo>
                    <a:cubicBezTo>
                      <a:pt x="32748" y="66300"/>
                      <a:pt x="12536" y="42259"/>
                      <a:pt x="0" y="31158"/>
                    </a:cubicBezTo>
                    <a:cubicBezTo>
                      <a:pt x="5450" y="17169"/>
                      <a:pt x="17805" y="14521"/>
                      <a:pt x="21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20"/>
              <p:cNvSpPr/>
              <p:nvPr/>
            </p:nvSpPr>
            <p:spPr>
              <a:xfrm>
                <a:off x="4788939" y="1640777"/>
                <a:ext cx="69476" cy="154032"/>
              </a:xfrm>
              <a:custGeom>
                <a:avLst/>
                <a:gdLst/>
                <a:ahLst/>
                <a:cxnLst/>
                <a:rect l="l" t="t" r="r" b="b"/>
                <a:pathLst>
                  <a:path w="34057" h="75506" extrusionOk="0">
                    <a:moveTo>
                      <a:pt x="2507" y="74067"/>
                    </a:moveTo>
                    <a:cubicBezTo>
                      <a:pt x="1962" y="74548"/>
                      <a:pt x="1417" y="75025"/>
                      <a:pt x="827" y="75507"/>
                    </a:cubicBezTo>
                    <a:cubicBezTo>
                      <a:pt x="-627" y="62408"/>
                      <a:pt x="-354" y="48972"/>
                      <a:pt x="3189" y="36277"/>
                    </a:cubicBezTo>
                    <a:cubicBezTo>
                      <a:pt x="6731" y="23582"/>
                      <a:pt x="13726" y="11637"/>
                      <a:pt x="24127" y="3538"/>
                    </a:cubicBezTo>
                    <a:cubicBezTo>
                      <a:pt x="25808" y="2221"/>
                      <a:pt x="27625" y="1008"/>
                      <a:pt x="29487" y="0"/>
                    </a:cubicBezTo>
                    <a:cubicBezTo>
                      <a:pt x="32939" y="12182"/>
                      <a:pt x="36164" y="28624"/>
                      <a:pt x="32303" y="40687"/>
                    </a:cubicBezTo>
                    <a:cubicBezTo>
                      <a:pt x="27579" y="55335"/>
                      <a:pt x="14180" y="64029"/>
                      <a:pt x="2507" y="74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20"/>
              <p:cNvSpPr/>
              <p:nvPr/>
            </p:nvSpPr>
            <p:spPr>
              <a:xfrm>
                <a:off x="4987196" y="1731774"/>
                <a:ext cx="32611" cy="173163"/>
              </a:xfrm>
              <a:custGeom>
                <a:avLst/>
                <a:gdLst/>
                <a:ahLst/>
                <a:cxnLst/>
                <a:rect l="l" t="t" r="r" b="b"/>
                <a:pathLst>
                  <a:path w="15986" h="84884" extrusionOk="0">
                    <a:moveTo>
                      <a:pt x="99" y="1303"/>
                    </a:moveTo>
                    <a:cubicBezTo>
                      <a:pt x="4369" y="11296"/>
                      <a:pt x="7321" y="21846"/>
                      <a:pt x="9592" y="32447"/>
                    </a:cubicBezTo>
                    <a:cubicBezTo>
                      <a:pt x="12000" y="43671"/>
                      <a:pt x="13589" y="55108"/>
                      <a:pt x="14089" y="66581"/>
                    </a:cubicBezTo>
                    <a:cubicBezTo>
                      <a:pt x="14316" y="72404"/>
                      <a:pt x="14271" y="78245"/>
                      <a:pt x="13725" y="84050"/>
                    </a:cubicBezTo>
                    <a:cubicBezTo>
                      <a:pt x="13635" y="85167"/>
                      <a:pt x="15361" y="85158"/>
                      <a:pt x="15497" y="84050"/>
                    </a:cubicBezTo>
                    <a:cubicBezTo>
                      <a:pt x="16496" y="73181"/>
                      <a:pt x="15860" y="62161"/>
                      <a:pt x="14543" y="51347"/>
                    </a:cubicBezTo>
                    <a:cubicBezTo>
                      <a:pt x="13135" y="39787"/>
                      <a:pt x="10819" y="28314"/>
                      <a:pt x="7548" y="17136"/>
                    </a:cubicBezTo>
                    <a:cubicBezTo>
                      <a:pt x="5868" y="11464"/>
                      <a:pt x="3915" y="5868"/>
                      <a:pt x="1598" y="422"/>
                    </a:cubicBezTo>
                    <a:cubicBezTo>
                      <a:pt x="1417" y="-14"/>
                      <a:pt x="781" y="-100"/>
                      <a:pt x="417" y="109"/>
                    </a:cubicBezTo>
                    <a:cubicBezTo>
                      <a:pt x="-37" y="363"/>
                      <a:pt x="-82" y="872"/>
                      <a:pt x="99" y="1298"/>
                    </a:cubicBezTo>
                    <a:lnTo>
                      <a:pt x="99" y="129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20"/>
              <p:cNvSpPr/>
              <p:nvPr/>
            </p:nvSpPr>
            <p:spPr>
              <a:xfrm>
                <a:off x="5011545" y="1723713"/>
                <a:ext cx="68721" cy="99878"/>
              </a:xfrm>
              <a:custGeom>
                <a:avLst/>
                <a:gdLst/>
                <a:ahLst/>
                <a:cxnLst/>
                <a:rect l="l" t="t" r="r" b="b"/>
                <a:pathLst>
                  <a:path w="33687" h="48960" extrusionOk="0">
                    <a:moveTo>
                      <a:pt x="51" y="1058"/>
                    </a:moveTo>
                    <a:cubicBezTo>
                      <a:pt x="2776" y="8739"/>
                      <a:pt x="5638" y="16397"/>
                      <a:pt x="9498" y="23609"/>
                    </a:cubicBezTo>
                    <a:cubicBezTo>
                      <a:pt x="12951" y="30159"/>
                      <a:pt x="17220" y="36345"/>
                      <a:pt x="22625" y="41491"/>
                    </a:cubicBezTo>
                    <a:cubicBezTo>
                      <a:pt x="25532" y="44321"/>
                      <a:pt x="28802" y="46819"/>
                      <a:pt x="32390" y="48840"/>
                    </a:cubicBezTo>
                    <a:cubicBezTo>
                      <a:pt x="33344" y="49395"/>
                      <a:pt x="34252" y="47891"/>
                      <a:pt x="33253" y="47337"/>
                    </a:cubicBezTo>
                    <a:cubicBezTo>
                      <a:pt x="27121" y="43844"/>
                      <a:pt x="21898" y="38893"/>
                      <a:pt x="17629" y="33266"/>
                    </a:cubicBezTo>
                    <a:cubicBezTo>
                      <a:pt x="12996" y="27161"/>
                      <a:pt x="9498" y="20303"/>
                      <a:pt x="6546" y="13258"/>
                    </a:cubicBezTo>
                    <a:cubicBezTo>
                      <a:pt x="4820" y="9093"/>
                      <a:pt x="3231" y="4851"/>
                      <a:pt x="1732" y="595"/>
                    </a:cubicBezTo>
                    <a:cubicBezTo>
                      <a:pt x="1368" y="-454"/>
                      <a:pt x="-312" y="0"/>
                      <a:pt x="51" y="1058"/>
                    </a:cubicBezTo>
                    <a:lnTo>
                      <a:pt x="51" y="10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20"/>
              <p:cNvSpPr/>
              <p:nvPr/>
            </p:nvSpPr>
            <p:spPr>
              <a:xfrm>
                <a:off x="5024825" y="1702315"/>
                <a:ext cx="123269" cy="27701"/>
              </a:xfrm>
              <a:custGeom>
                <a:avLst/>
                <a:gdLst/>
                <a:ahLst/>
                <a:cxnLst/>
                <a:rect l="l" t="t" r="r" b="b"/>
                <a:pathLst>
                  <a:path w="60426" h="13579" extrusionOk="0">
                    <a:moveTo>
                      <a:pt x="256" y="1471"/>
                    </a:moveTo>
                    <a:cubicBezTo>
                      <a:pt x="2618" y="3328"/>
                      <a:pt x="5434" y="4568"/>
                      <a:pt x="8250" y="5695"/>
                    </a:cubicBezTo>
                    <a:cubicBezTo>
                      <a:pt x="11747" y="7116"/>
                      <a:pt x="15381" y="8279"/>
                      <a:pt x="19014" y="9319"/>
                    </a:cubicBezTo>
                    <a:cubicBezTo>
                      <a:pt x="26191" y="11359"/>
                      <a:pt x="33458" y="13003"/>
                      <a:pt x="40907" y="13421"/>
                    </a:cubicBezTo>
                    <a:cubicBezTo>
                      <a:pt x="47130" y="13771"/>
                      <a:pt x="53352" y="13475"/>
                      <a:pt x="59575" y="13175"/>
                    </a:cubicBezTo>
                    <a:cubicBezTo>
                      <a:pt x="60710" y="13121"/>
                      <a:pt x="60710" y="11381"/>
                      <a:pt x="59575" y="11436"/>
                    </a:cubicBezTo>
                    <a:cubicBezTo>
                      <a:pt x="54079" y="11699"/>
                      <a:pt x="48628" y="11958"/>
                      <a:pt x="43133" y="11781"/>
                    </a:cubicBezTo>
                    <a:cubicBezTo>
                      <a:pt x="39045" y="11645"/>
                      <a:pt x="35275" y="11268"/>
                      <a:pt x="31323" y="10500"/>
                    </a:cubicBezTo>
                    <a:cubicBezTo>
                      <a:pt x="24192" y="9119"/>
                      <a:pt x="17107" y="7207"/>
                      <a:pt x="10294" y="4645"/>
                    </a:cubicBezTo>
                    <a:cubicBezTo>
                      <a:pt x="8613" y="4000"/>
                      <a:pt x="6887" y="3301"/>
                      <a:pt x="5252" y="2493"/>
                    </a:cubicBezTo>
                    <a:cubicBezTo>
                      <a:pt x="3980" y="1857"/>
                      <a:pt x="2527" y="1048"/>
                      <a:pt x="1482" y="244"/>
                    </a:cubicBezTo>
                    <a:cubicBezTo>
                      <a:pt x="1119" y="-47"/>
                      <a:pt x="619" y="-114"/>
                      <a:pt x="256" y="244"/>
                    </a:cubicBezTo>
                    <a:cubicBezTo>
                      <a:pt x="-62" y="544"/>
                      <a:pt x="-108" y="1189"/>
                      <a:pt x="256" y="1475"/>
                    </a:cubicBezTo>
                    <a:lnTo>
                      <a:pt x="256" y="147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20"/>
              <p:cNvSpPr/>
              <p:nvPr/>
            </p:nvSpPr>
            <p:spPr>
              <a:xfrm>
                <a:off x="4999533" y="1885567"/>
                <a:ext cx="39152" cy="39046"/>
              </a:xfrm>
              <a:custGeom>
                <a:avLst/>
                <a:gdLst/>
                <a:ahLst/>
                <a:cxnLst/>
                <a:rect l="l" t="t" r="r" b="b"/>
                <a:pathLst>
                  <a:path w="19192" h="19140" extrusionOk="0">
                    <a:moveTo>
                      <a:pt x="15756" y="2044"/>
                    </a:moveTo>
                    <a:cubicBezTo>
                      <a:pt x="11578" y="-1417"/>
                      <a:pt x="4446" y="-341"/>
                      <a:pt x="1448" y="4205"/>
                    </a:cubicBezTo>
                    <a:cubicBezTo>
                      <a:pt x="-1549" y="8752"/>
                      <a:pt x="313" y="15715"/>
                      <a:pt x="5128" y="18190"/>
                    </a:cubicBezTo>
                    <a:cubicBezTo>
                      <a:pt x="9988" y="20666"/>
                      <a:pt x="16710" y="18081"/>
                      <a:pt x="18663" y="12999"/>
                    </a:cubicBezTo>
                    <a:cubicBezTo>
                      <a:pt x="20071" y="9234"/>
                      <a:pt x="18618" y="4333"/>
                      <a:pt x="14938"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20"/>
              <p:cNvSpPr/>
              <p:nvPr/>
            </p:nvSpPr>
            <p:spPr>
              <a:xfrm>
                <a:off x="5083299" y="1820429"/>
                <a:ext cx="39148" cy="39046"/>
              </a:xfrm>
              <a:custGeom>
                <a:avLst/>
                <a:gdLst/>
                <a:ahLst/>
                <a:cxnLst/>
                <a:rect l="l" t="t" r="r" b="b"/>
                <a:pathLst>
                  <a:path w="19190" h="19140" extrusionOk="0">
                    <a:moveTo>
                      <a:pt x="15754" y="2044"/>
                    </a:moveTo>
                    <a:cubicBezTo>
                      <a:pt x="11576" y="-1417"/>
                      <a:pt x="4445" y="-341"/>
                      <a:pt x="1447" y="4205"/>
                    </a:cubicBezTo>
                    <a:cubicBezTo>
                      <a:pt x="-1551" y="8752"/>
                      <a:pt x="311" y="15715"/>
                      <a:pt x="5171" y="18190"/>
                    </a:cubicBezTo>
                    <a:cubicBezTo>
                      <a:pt x="9986" y="20666"/>
                      <a:pt x="16708" y="18081"/>
                      <a:pt x="18661" y="12999"/>
                    </a:cubicBezTo>
                    <a:cubicBezTo>
                      <a:pt x="20069" y="9234"/>
                      <a:pt x="18616" y="4333"/>
                      <a:pt x="14937"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20"/>
              <p:cNvSpPr/>
              <p:nvPr/>
            </p:nvSpPr>
            <p:spPr>
              <a:xfrm>
                <a:off x="5135684" y="1704100"/>
                <a:ext cx="39113" cy="39046"/>
              </a:xfrm>
              <a:custGeom>
                <a:avLst/>
                <a:gdLst/>
                <a:ahLst/>
                <a:cxnLst/>
                <a:rect l="l" t="t" r="r" b="b"/>
                <a:pathLst>
                  <a:path w="19173" h="19140" extrusionOk="0">
                    <a:moveTo>
                      <a:pt x="15756" y="2044"/>
                    </a:moveTo>
                    <a:cubicBezTo>
                      <a:pt x="11532" y="-1417"/>
                      <a:pt x="4401" y="-341"/>
                      <a:pt x="1449" y="4205"/>
                    </a:cubicBezTo>
                    <a:cubicBezTo>
                      <a:pt x="-1549" y="8752"/>
                      <a:pt x="313" y="15715"/>
                      <a:pt x="5128" y="18190"/>
                    </a:cubicBezTo>
                    <a:cubicBezTo>
                      <a:pt x="9988" y="20666"/>
                      <a:pt x="16710" y="18082"/>
                      <a:pt x="18617" y="12999"/>
                    </a:cubicBezTo>
                    <a:cubicBezTo>
                      <a:pt x="20071" y="9234"/>
                      <a:pt x="18617" y="4333"/>
                      <a:pt x="14939"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20"/>
              <p:cNvSpPr/>
              <p:nvPr/>
            </p:nvSpPr>
            <p:spPr>
              <a:xfrm>
                <a:off x="4960744" y="1668219"/>
                <a:ext cx="91845" cy="78038"/>
              </a:xfrm>
              <a:custGeom>
                <a:avLst/>
                <a:gdLst/>
                <a:ahLst/>
                <a:cxnLst/>
                <a:rect l="l" t="t" r="r" b="b"/>
                <a:pathLst>
                  <a:path w="45022" h="38254" extrusionOk="0">
                    <a:moveTo>
                      <a:pt x="39607" y="1949"/>
                    </a:moveTo>
                    <a:cubicBezTo>
                      <a:pt x="40969" y="899"/>
                      <a:pt x="43104" y="1640"/>
                      <a:pt x="44058" y="3048"/>
                    </a:cubicBezTo>
                    <a:cubicBezTo>
                      <a:pt x="45011" y="4456"/>
                      <a:pt x="45057" y="6268"/>
                      <a:pt x="45011" y="7967"/>
                    </a:cubicBezTo>
                    <a:cubicBezTo>
                      <a:pt x="44830" y="14030"/>
                      <a:pt x="43331" y="20112"/>
                      <a:pt x="40197" y="25304"/>
                    </a:cubicBezTo>
                    <a:cubicBezTo>
                      <a:pt x="37063" y="30495"/>
                      <a:pt x="32203" y="34747"/>
                      <a:pt x="26480" y="36677"/>
                    </a:cubicBezTo>
                    <a:cubicBezTo>
                      <a:pt x="23300" y="37735"/>
                      <a:pt x="19985" y="38094"/>
                      <a:pt x="16669" y="38221"/>
                    </a:cubicBezTo>
                    <a:cubicBezTo>
                      <a:pt x="10538" y="38462"/>
                      <a:pt x="3588" y="37508"/>
                      <a:pt x="0" y="32525"/>
                    </a:cubicBezTo>
                    <a:cubicBezTo>
                      <a:pt x="5905" y="19431"/>
                      <a:pt x="17941" y="6218"/>
                      <a:pt x="30977" y="155"/>
                    </a:cubicBezTo>
                    <a:cubicBezTo>
                      <a:pt x="32157" y="-404"/>
                      <a:pt x="39834" y="636"/>
                      <a:pt x="39607" y="19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20"/>
              <p:cNvSpPr/>
              <p:nvPr/>
            </p:nvSpPr>
            <p:spPr>
              <a:xfrm>
                <a:off x="4127776" y="1213150"/>
                <a:ext cx="890338" cy="637335"/>
              </a:xfrm>
              <a:custGeom>
                <a:avLst/>
                <a:gdLst/>
                <a:ahLst/>
                <a:cxnLst/>
                <a:rect l="l" t="t" r="r" b="b"/>
                <a:pathLst>
                  <a:path w="436440" h="312419" extrusionOk="0">
                    <a:moveTo>
                      <a:pt x="1498" y="284754"/>
                    </a:moveTo>
                    <a:cubicBezTo>
                      <a:pt x="31980" y="297554"/>
                      <a:pt x="63706" y="308277"/>
                      <a:pt x="96772" y="311498"/>
                    </a:cubicBezTo>
                    <a:cubicBezTo>
                      <a:pt x="126114" y="314350"/>
                      <a:pt x="156454" y="310757"/>
                      <a:pt x="183297" y="298240"/>
                    </a:cubicBezTo>
                    <a:cubicBezTo>
                      <a:pt x="208778" y="286362"/>
                      <a:pt x="229672" y="266068"/>
                      <a:pt x="240618" y="240002"/>
                    </a:cubicBezTo>
                    <a:cubicBezTo>
                      <a:pt x="245796" y="227629"/>
                      <a:pt x="248612" y="214189"/>
                      <a:pt x="248248" y="200750"/>
                    </a:cubicBezTo>
                    <a:cubicBezTo>
                      <a:pt x="247840" y="187341"/>
                      <a:pt x="244524" y="173116"/>
                      <a:pt x="236167" y="162351"/>
                    </a:cubicBezTo>
                    <a:cubicBezTo>
                      <a:pt x="228400" y="152359"/>
                      <a:pt x="215773" y="146613"/>
                      <a:pt x="203192" y="150024"/>
                    </a:cubicBezTo>
                    <a:cubicBezTo>
                      <a:pt x="197469" y="151577"/>
                      <a:pt x="192427" y="155157"/>
                      <a:pt x="189429" y="160298"/>
                    </a:cubicBezTo>
                    <a:cubicBezTo>
                      <a:pt x="186295" y="165572"/>
                      <a:pt x="185750" y="171789"/>
                      <a:pt x="186886" y="177717"/>
                    </a:cubicBezTo>
                    <a:cubicBezTo>
                      <a:pt x="189384" y="190930"/>
                      <a:pt x="198922" y="201499"/>
                      <a:pt x="209369" y="209230"/>
                    </a:cubicBezTo>
                    <a:cubicBezTo>
                      <a:pt x="220996" y="217791"/>
                      <a:pt x="234622" y="223573"/>
                      <a:pt x="248657" y="226607"/>
                    </a:cubicBezTo>
                    <a:cubicBezTo>
                      <a:pt x="278317" y="233011"/>
                      <a:pt x="309021" y="226930"/>
                      <a:pt x="335909" y="213572"/>
                    </a:cubicBezTo>
                    <a:cubicBezTo>
                      <a:pt x="360164" y="201535"/>
                      <a:pt x="381239" y="183880"/>
                      <a:pt x="397727" y="162483"/>
                    </a:cubicBezTo>
                    <a:cubicBezTo>
                      <a:pt x="413306" y="142330"/>
                      <a:pt x="424797" y="118988"/>
                      <a:pt x="431065" y="94312"/>
                    </a:cubicBezTo>
                    <a:cubicBezTo>
                      <a:pt x="437287" y="69921"/>
                      <a:pt x="438332" y="44168"/>
                      <a:pt x="433018" y="19509"/>
                    </a:cubicBezTo>
                    <a:cubicBezTo>
                      <a:pt x="431701" y="13418"/>
                      <a:pt x="430020" y="7428"/>
                      <a:pt x="427931" y="1554"/>
                    </a:cubicBezTo>
                    <a:cubicBezTo>
                      <a:pt x="426977" y="-1184"/>
                      <a:pt x="422571" y="-3"/>
                      <a:pt x="423525" y="2763"/>
                    </a:cubicBezTo>
                    <a:cubicBezTo>
                      <a:pt x="431565" y="25446"/>
                      <a:pt x="433654" y="49841"/>
                      <a:pt x="430474" y="73646"/>
                    </a:cubicBezTo>
                    <a:cubicBezTo>
                      <a:pt x="427295" y="97623"/>
                      <a:pt x="418847" y="120851"/>
                      <a:pt x="406493" y="141603"/>
                    </a:cubicBezTo>
                    <a:cubicBezTo>
                      <a:pt x="394047" y="162451"/>
                      <a:pt x="377469" y="180996"/>
                      <a:pt x="357711" y="195149"/>
                    </a:cubicBezTo>
                    <a:cubicBezTo>
                      <a:pt x="334229" y="211982"/>
                      <a:pt x="306069" y="223741"/>
                      <a:pt x="276909" y="224641"/>
                    </a:cubicBezTo>
                    <a:cubicBezTo>
                      <a:pt x="263147" y="225063"/>
                      <a:pt x="249339" y="223010"/>
                      <a:pt x="236394" y="218386"/>
                    </a:cubicBezTo>
                    <a:cubicBezTo>
                      <a:pt x="223858" y="213930"/>
                      <a:pt x="211367" y="206872"/>
                      <a:pt x="202283" y="197052"/>
                    </a:cubicBezTo>
                    <a:cubicBezTo>
                      <a:pt x="194743" y="188917"/>
                      <a:pt x="187385" y="175564"/>
                      <a:pt x="192427" y="164363"/>
                    </a:cubicBezTo>
                    <a:cubicBezTo>
                      <a:pt x="197287" y="153422"/>
                      <a:pt x="211367" y="151251"/>
                      <a:pt x="221450" y="155915"/>
                    </a:cubicBezTo>
                    <a:cubicBezTo>
                      <a:pt x="233532" y="161511"/>
                      <a:pt x="239618" y="175037"/>
                      <a:pt x="242162" y="187369"/>
                    </a:cubicBezTo>
                    <a:cubicBezTo>
                      <a:pt x="244751" y="199927"/>
                      <a:pt x="244024" y="213031"/>
                      <a:pt x="240800" y="225399"/>
                    </a:cubicBezTo>
                    <a:cubicBezTo>
                      <a:pt x="234078" y="250994"/>
                      <a:pt x="216999" y="272945"/>
                      <a:pt x="194652" y="286907"/>
                    </a:cubicBezTo>
                    <a:cubicBezTo>
                      <a:pt x="170943" y="301746"/>
                      <a:pt x="142601" y="307996"/>
                      <a:pt x="114849" y="307882"/>
                    </a:cubicBezTo>
                    <a:cubicBezTo>
                      <a:pt x="83632" y="307755"/>
                      <a:pt x="53014" y="299638"/>
                      <a:pt x="23945" y="288810"/>
                    </a:cubicBezTo>
                    <a:cubicBezTo>
                      <a:pt x="16805" y="286149"/>
                      <a:pt x="9733" y="283310"/>
                      <a:pt x="2707" y="280362"/>
                    </a:cubicBezTo>
                    <a:cubicBezTo>
                      <a:pt x="13" y="279231"/>
                      <a:pt x="-1158" y="283623"/>
                      <a:pt x="1498" y="284741"/>
                    </a:cubicBezTo>
                    <a:lnTo>
                      <a:pt x="1498" y="284741"/>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20"/>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20"/>
              <p:cNvSpPr/>
              <p:nvPr/>
            </p:nvSpPr>
            <p:spPr>
              <a:xfrm>
                <a:off x="4606846" y="1436466"/>
                <a:ext cx="175546" cy="114681"/>
              </a:xfrm>
              <a:custGeom>
                <a:avLst/>
                <a:gdLst/>
                <a:ahLst/>
                <a:cxnLst/>
                <a:rect l="l" t="t" r="r" b="b"/>
                <a:pathLst>
                  <a:path w="86052" h="56216" extrusionOk="0">
                    <a:moveTo>
                      <a:pt x="75288" y="2118"/>
                    </a:moveTo>
                    <a:cubicBezTo>
                      <a:pt x="80239" y="3272"/>
                      <a:pt x="86098" y="6061"/>
                      <a:pt x="86053" y="11134"/>
                    </a:cubicBezTo>
                    <a:cubicBezTo>
                      <a:pt x="86053" y="13841"/>
                      <a:pt x="84236" y="16172"/>
                      <a:pt x="82510" y="18251"/>
                    </a:cubicBezTo>
                    <a:cubicBezTo>
                      <a:pt x="71745" y="31165"/>
                      <a:pt x="60073" y="44000"/>
                      <a:pt x="44857" y="51072"/>
                    </a:cubicBezTo>
                    <a:cubicBezTo>
                      <a:pt x="25598" y="60002"/>
                      <a:pt x="-7376" y="59766"/>
                      <a:pt x="1480" y="30220"/>
                    </a:cubicBezTo>
                    <a:cubicBezTo>
                      <a:pt x="10201" y="1187"/>
                      <a:pt x="50761" y="-3614"/>
                      <a:pt x="75288" y="2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20"/>
              <p:cNvSpPr/>
              <p:nvPr/>
            </p:nvSpPr>
            <p:spPr>
              <a:xfrm>
                <a:off x="5009797" y="1424363"/>
                <a:ext cx="46761" cy="121339"/>
              </a:xfrm>
              <a:custGeom>
                <a:avLst/>
                <a:gdLst/>
                <a:ahLst/>
                <a:cxnLst/>
                <a:rect l="l" t="t" r="r" b="b"/>
                <a:pathLst>
                  <a:path w="22922" h="59480" extrusionOk="0">
                    <a:moveTo>
                      <a:pt x="954" y="1644"/>
                    </a:moveTo>
                    <a:cubicBezTo>
                      <a:pt x="9220" y="6799"/>
                      <a:pt x="15579" y="14912"/>
                      <a:pt x="18758" y="24109"/>
                    </a:cubicBezTo>
                    <a:cubicBezTo>
                      <a:pt x="20394" y="28747"/>
                      <a:pt x="21256" y="33670"/>
                      <a:pt x="21166" y="38589"/>
                    </a:cubicBezTo>
                    <a:cubicBezTo>
                      <a:pt x="21029" y="43681"/>
                      <a:pt x="19712" y="48927"/>
                      <a:pt x="15806" y="52470"/>
                    </a:cubicBezTo>
                    <a:cubicBezTo>
                      <a:pt x="11945" y="56013"/>
                      <a:pt x="6132" y="57434"/>
                      <a:pt x="817" y="57738"/>
                    </a:cubicBezTo>
                    <a:cubicBezTo>
                      <a:pt x="-272" y="57802"/>
                      <a:pt x="-272" y="59546"/>
                      <a:pt x="817" y="59478"/>
                    </a:cubicBezTo>
                    <a:cubicBezTo>
                      <a:pt x="5859" y="59188"/>
                      <a:pt x="11128" y="58065"/>
                      <a:pt x="15307" y="55090"/>
                    </a:cubicBezTo>
                    <a:cubicBezTo>
                      <a:pt x="17487" y="53555"/>
                      <a:pt x="19258" y="51566"/>
                      <a:pt x="20484" y="49208"/>
                    </a:cubicBezTo>
                    <a:cubicBezTo>
                      <a:pt x="21756" y="46769"/>
                      <a:pt x="22438" y="44094"/>
                      <a:pt x="22710" y="41373"/>
                    </a:cubicBezTo>
                    <a:cubicBezTo>
                      <a:pt x="23300" y="36178"/>
                      <a:pt x="22619" y="30782"/>
                      <a:pt x="21166" y="25781"/>
                    </a:cubicBezTo>
                    <a:cubicBezTo>
                      <a:pt x="19667" y="20780"/>
                      <a:pt x="17396" y="16147"/>
                      <a:pt x="14398" y="11973"/>
                    </a:cubicBezTo>
                    <a:cubicBezTo>
                      <a:pt x="10992" y="7263"/>
                      <a:pt x="6768" y="3207"/>
                      <a:pt x="1817" y="136"/>
                    </a:cubicBezTo>
                    <a:cubicBezTo>
                      <a:pt x="863" y="-458"/>
                      <a:pt x="0" y="1050"/>
                      <a:pt x="954" y="1640"/>
                    </a:cubicBezTo>
                    <a:lnTo>
                      <a:pt x="954" y="164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20"/>
              <p:cNvSpPr/>
              <p:nvPr/>
            </p:nvSpPr>
            <p:spPr>
              <a:xfrm>
                <a:off x="4403166" y="1550727"/>
                <a:ext cx="91655" cy="79976"/>
              </a:xfrm>
              <a:custGeom>
                <a:avLst/>
                <a:gdLst/>
                <a:ahLst/>
                <a:cxnLst/>
                <a:rect l="l" t="t" r="r" b="b"/>
                <a:pathLst>
                  <a:path w="44929" h="39204" extrusionOk="0">
                    <a:moveTo>
                      <a:pt x="44112" y="40"/>
                    </a:moveTo>
                    <a:cubicBezTo>
                      <a:pt x="37299" y="-292"/>
                      <a:pt x="30168" y="1434"/>
                      <a:pt x="25035" y="6058"/>
                    </a:cubicBezTo>
                    <a:cubicBezTo>
                      <a:pt x="20357" y="10282"/>
                      <a:pt x="17904" y="17258"/>
                      <a:pt x="19676" y="23427"/>
                    </a:cubicBezTo>
                    <a:cubicBezTo>
                      <a:pt x="20084" y="24957"/>
                      <a:pt x="20811" y="26497"/>
                      <a:pt x="21856" y="27714"/>
                    </a:cubicBezTo>
                    <a:cubicBezTo>
                      <a:pt x="22855" y="28932"/>
                      <a:pt x="24626" y="30003"/>
                      <a:pt x="26307" y="29390"/>
                    </a:cubicBezTo>
                    <a:cubicBezTo>
                      <a:pt x="27761" y="28859"/>
                      <a:pt x="28533" y="27319"/>
                      <a:pt x="28442" y="25820"/>
                    </a:cubicBezTo>
                    <a:cubicBezTo>
                      <a:pt x="28306" y="24072"/>
                      <a:pt x="27170" y="22727"/>
                      <a:pt x="25808" y="21737"/>
                    </a:cubicBezTo>
                    <a:cubicBezTo>
                      <a:pt x="23082" y="19752"/>
                      <a:pt x="19585" y="18712"/>
                      <a:pt x="16269" y="18535"/>
                    </a:cubicBezTo>
                    <a:cubicBezTo>
                      <a:pt x="12908" y="18358"/>
                      <a:pt x="9456" y="19116"/>
                      <a:pt x="6640" y="20915"/>
                    </a:cubicBezTo>
                    <a:cubicBezTo>
                      <a:pt x="1553" y="24135"/>
                      <a:pt x="-1263" y="30885"/>
                      <a:pt x="554" y="36716"/>
                    </a:cubicBezTo>
                    <a:cubicBezTo>
                      <a:pt x="781" y="37425"/>
                      <a:pt x="1054" y="38111"/>
                      <a:pt x="1417" y="38770"/>
                    </a:cubicBezTo>
                    <a:cubicBezTo>
                      <a:pt x="1916" y="39760"/>
                      <a:pt x="3415" y="38883"/>
                      <a:pt x="2916" y="37888"/>
                    </a:cubicBezTo>
                    <a:cubicBezTo>
                      <a:pt x="463" y="33274"/>
                      <a:pt x="2052" y="27355"/>
                      <a:pt x="5686" y="23844"/>
                    </a:cubicBezTo>
                    <a:cubicBezTo>
                      <a:pt x="9956" y="19743"/>
                      <a:pt x="16724" y="19375"/>
                      <a:pt x="21992" y="21614"/>
                    </a:cubicBezTo>
                    <a:cubicBezTo>
                      <a:pt x="23309" y="22173"/>
                      <a:pt x="24672" y="22891"/>
                      <a:pt x="25717" y="23922"/>
                    </a:cubicBezTo>
                    <a:cubicBezTo>
                      <a:pt x="26534" y="24757"/>
                      <a:pt x="27079" y="26070"/>
                      <a:pt x="26398" y="27169"/>
                    </a:cubicBezTo>
                    <a:cubicBezTo>
                      <a:pt x="25626" y="28423"/>
                      <a:pt x="24127" y="27614"/>
                      <a:pt x="23355" y="26819"/>
                    </a:cubicBezTo>
                    <a:cubicBezTo>
                      <a:pt x="22401" y="25843"/>
                      <a:pt x="21810" y="24494"/>
                      <a:pt x="21402" y="23199"/>
                    </a:cubicBezTo>
                    <a:cubicBezTo>
                      <a:pt x="19812" y="17954"/>
                      <a:pt x="21674" y="11940"/>
                      <a:pt x="25444" y="8084"/>
                    </a:cubicBezTo>
                    <a:cubicBezTo>
                      <a:pt x="29714" y="3742"/>
                      <a:pt x="35890" y="1866"/>
                      <a:pt x="41841" y="1752"/>
                    </a:cubicBezTo>
                    <a:cubicBezTo>
                      <a:pt x="42613" y="1738"/>
                      <a:pt x="43340" y="1752"/>
                      <a:pt x="44112" y="1788"/>
                    </a:cubicBezTo>
                    <a:cubicBezTo>
                      <a:pt x="45202" y="1843"/>
                      <a:pt x="45202" y="103"/>
                      <a:pt x="44112" y="49"/>
                    </a:cubicBezTo>
                    <a:lnTo>
                      <a:pt x="44112" y="4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20"/>
              <p:cNvSpPr/>
              <p:nvPr/>
            </p:nvSpPr>
            <p:spPr>
              <a:xfrm>
                <a:off x="4266033" y="1763419"/>
                <a:ext cx="82932" cy="61449"/>
              </a:xfrm>
              <a:custGeom>
                <a:avLst/>
                <a:gdLst/>
                <a:ahLst/>
                <a:cxnLst/>
                <a:rect l="l" t="t" r="r" b="b"/>
                <a:pathLst>
                  <a:path w="40653" h="30122" extrusionOk="0">
                    <a:moveTo>
                      <a:pt x="1691" y="29491"/>
                    </a:moveTo>
                    <a:cubicBezTo>
                      <a:pt x="2767" y="22473"/>
                      <a:pt x="5987" y="15855"/>
                      <a:pt x="10843" y="10673"/>
                    </a:cubicBezTo>
                    <a:cubicBezTo>
                      <a:pt x="13355" y="7989"/>
                      <a:pt x="16289" y="5663"/>
                      <a:pt x="19568" y="3987"/>
                    </a:cubicBezTo>
                    <a:cubicBezTo>
                      <a:pt x="22839" y="2306"/>
                      <a:pt x="26699" y="1271"/>
                      <a:pt x="30378" y="1920"/>
                    </a:cubicBezTo>
                    <a:cubicBezTo>
                      <a:pt x="34012" y="2556"/>
                      <a:pt x="37418" y="4609"/>
                      <a:pt x="39054" y="7979"/>
                    </a:cubicBezTo>
                    <a:cubicBezTo>
                      <a:pt x="39553" y="8988"/>
                      <a:pt x="41052" y="8107"/>
                      <a:pt x="40553" y="7098"/>
                    </a:cubicBezTo>
                    <a:cubicBezTo>
                      <a:pt x="38963" y="3865"/>
                      <a:pt x="35874" y="1630"/>
                      <a:pt x="32468" y="617"/>
                    </a:cubicBezTo>
                    <a:cubicBezTo>
                      <a:pt x="28652" y="-514"/>
                      <a:pt x="24565" y="-5"/>
                      <a:pt x="20931" y="1457"/>
                    </a:cubicBezTo>
                    <a:cubicBezTo>
                      <a:pt x="13741" y="4346"/>
                      <a:pt x="7804" y="10287"/>
                      <a:pt x="4112" y="17023"/>
                    </a:cubicBezTo>
                    <a:cubicBezTo>
                      <a:pt x="2068" y="20747"/>
                      <a:pt x="660" y="24821"/>
                      <a:pt x="15" y="29023"/>
                    </a:cubicBezTo>
                    <a:cubicBezTo>
                      <a:pt x="-58" y="29491"/>
                      <a:pt x="133" y="29954"/>
                      <a:pt x="624" y="30095"/>
                    </a:cubicBezTo>
                    <a:cubicBezTo>
                      <a:pt x="1037" y="30213"/>
                      <a:pt x="1623" y="29949"/>
                      <a:pt x="1696" y="29486"/>
                    </a:cubicBezTo>
                    <a:lnTo>
                      <a:pt x="1696" y="29486"/>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20"/>
              <p:cNvSpPr/>
              <p:nvPr/>
            </p:nvSpPr>
            <p:spPr>
              <a:xfrm>
                <a:off x="4581573" y="1775425"/>
                <a:ext cx="64739" cy="42658"/>
              </a:xfrm>
              <a:custGeom>
                <a:avLst/>
                <a:gdLst/>
                <a:ahLst/>
                <a:cxnLst/>
                <a:rect l="l" t="t" r="r" b="b"/>
                <a:pathLst>
                  <a:path w="31735" h="20911" extrusionOk="0">
                    <a:moveTo>
                      <a:pt x="75" y="1083"/>
                    </a:moveTo>
                    <a:cubicBezTo>
                      <a:pt x="1529" y="6783"/>
                      <a:pt x="4844" y="11993"/>
                      <a:pt x="9386" y="15717"/>
                    </a:cubicBezTo>
                    <a:cubicBezTo>
                      <a:pt x="13973" y="19442"/>
                      <a:pt x="21059" y="22789"/>
                      <a:pt x="26873" y="19692"/>
                    </a:cubicBezTo>
                    <a:cubicBezTo>
                      <a:pt x="29689" y="18207"/>
                      <a:pt x="31824" y="15318"/>
                      <a:pt x="31733" y="12066"/>
                    </a:cubicBezTo>
                    <a:cubicBezTo>
                      <a:pt x="31733" y="10948"/>
                      <a:pt x="29961" y="10944"/>
                      <a:pt x="30007" y="12066"/>
                    </a:cubicBezTo>
                    <a:cubicBezTo>
                      <a:pt x="30052" y="14577"/>
                      <a:pt x="28463" y="16753"/>
                      <a:pt x="26374" y="17988"/>
                    </a:cubicBezTo>
                    <a:cubicBezTo>
                      <a:pt x="23921" y="19433"/>
                      <a:pt x="20923" y="19387"/>
                      <a:pt x="18243" y="18624"/>
                    </a:cubicBezTo>
                    <a:cubicBezTo>
                      <a:pt x="13020" y="17126"/>
                      <a:pt x="8387" y="13215"/>
                      <a:pt x="5389" y="8732"/>
                    </a:cubicBezTo>
                    <a:cubicBezTo>
                      <a:pt x="3709" y="6247"/>
                      <a:pt x="2482" y="3518"/>
                      <a:pt x="1710" y="620"/>
                    </a:cubicBezTo>
                    <a:cubicBezTo>
                      <a:pt x="1438" y="-466"/>
                      <a:pt x="-243" y="-7"/>
                      <a:pt x="30" y="1083"/>
                    </a:cubicBezTo>
                    <a:lnTo>
                      <a:pt x="30" y="108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20"/>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20"/>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20"/>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20"/>
              <p:cNvSpPr/>
              <p:nvPr/>
            </p:nvSpPr>
            <p:spPr>
              <a:xfrm>
                <a:off x="4335521" y="1824726"/>
                <a:ext cx="6812" cy="34745"/>
              </a:xfrm>
              <a:custGeom>
                <a:avLst/>
                <a:gdLst/>
                <a:ahLst/>
                <a:cxnLst/>
                <a:rect l="l" t="t" r="r" b="b"/>
                <a:pathLst>
                  <a:path w="3339" h="17032" extrusionOk="0">
                    <a:moveTo>
                      <a:pt x="366" y="1056"/>
                    </a:moveTo>
                    <a:cubicBezTo>
                      <a:pt x="2092" y="5880"/>
                      <a:pt x="1956" y="11181"/>
                      <a:pt x="48" y="15927"/>
                    </a:cubicBezTo>
                    <a:cubicBezTo>
                      <a:pt x="-133" y="16368"/>
                      <a:pt x="230" y="16881"/>
                      <a:pt x="639" y="16999"/>
                    </a:cubicBezTo>
                    <a:cubicBezTo>
                      <a:pt x="1138" y="17140"/>
                      <a:pt x="1547" y="16826"/>
                      <a:pt x="1729" y="16390"/>
                    </a:cubicBezTo>
                    <a:cubicBezTo>
                      <a:pt x="3772" y="11394"/>
                      <a:pt x="3863" y="5667"/>
                      <a:pt x="2047" y="593"/>
                    </a:cubicBezTo>
                    <a:cubicBezTo>
                      <a:pt x="1638" y="-452"/>
                      <a:pt x="-43" y="-2"/>
                      <a:pt x="366" y="1056"/>
                    </a:cubicBezTo>
                    <a:lnTo>
                      <a:pt x="366" y="10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20"/>
              <p:cNvSpPr/>
              <p:nvPr/>
            </p:nvSpPr>
            <p:spPr>
              <a:xfrm>
                <a:off x="4360555" y="1834646"/>
                <a:ext cx="8774" cy="28238"/>
              </a:xfrm>
              <a:custGeom>
                <a:avLst/>
                <a:gdLst/>
                <a:ahLst/>
                <a:cxnLst/>
                <a:rect l="l" t="t" r="r" b="b"/>
                <a:pathLst>
                  <a:path w="4301" h="13842" extrusionOk="0">
                    <a:moveTo>
                      <a:pt x="2388" y="1098"/>
                    </a:moveTo>
                    <a:cubicBezTo>
                      <a:pt x="2979" y="5037"/>
                      <a:pt x="2161" y="9124"/>
                      <a:pt x="117" y="12544"/>
                    </a:cubicBezTo>
                    <a:cubicBezTo>
                      <a:pt x="-428" y="13512"/>
                      <a:pt x="1072" y="14389"/>
                      <a:pt x="1616" y="13426"/>
                    </a:cubicBezTo>
                    <a:cubicBezTo>
                      <a:pt x="3933" y="9579"/>
                      <a:pt x="4750" y="5050"/>
                      <a:pt x="4069" y="635"/>
                    </a:cubicBezTo>
                    <a:cubicBezTo>
                      <a:pt x="3978" y="172"/>
                      <a:pt x="3433" y="-87"/>
                      <a:pt x="2979" y="27"/>
                    </a:cubicBezTo>
                    <a:cubicBezTo>
                      <a:pt x="2479" y="167"/>
                      <a:pt x="2298" y="631"/>
                      <a:pt x="2388" y="1098"/>
                    </a:cubicBezTo>
                    <a:lnTo>
                      <a:pt x="2388" y="1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20"/>
              <p:cNvSpPr/>
              <p:nvPr/>
            </p:nvSpPr>
            <p:spPr>
              <a:xfrm>
                <a:off x="4587542" y="1702201"/>
                <a:ext cx="33130" cy="35010"/>
              </a:xfrm>
              <a:custGeom>
                <a:avLst/>
                <a:gdLst/>
                <a:ahLst/>
                <a:cxnLst/>
                <a:rect l="l" t="t" r="r" b="b"/>
                <a:pathLst>
                  <a:path w="16240" h="17162" extrusionOk="0">
                    <a:moveTo>
                      <a:pt x="7" y="1100"/>
                    </a:moveTo>
                    <a:cubicBezTo>
                      <a:pt x="1006" y="7091"/>
                      <a:pt x="5003" y="12455"/>
                      <a:pt x="10317" y="15321"/>
                    </a:cubicBezTo>
                    <a:cubicBezTo>
                      <a:pt x="11816" y="16139"/>
                      <a:pt x="13451" y="16761"/>
                      <a:pt x="15132" y="17138"/>
                    </a:cubicBezTo>
                    <a:cubicBezTo>
                      <a:pt x="16222" y="17383"/>
                      <a:pt x="16721" y="15703"/>
                      <a:pt x="15631" y="15458"/>
                    </a:cubicBezTo>
                    <a:cubicBezTo>
                      <a:pt x="10090" y="14217"/>
                      <a:pt x="5412" y="10271"/>
                      <a:pt x="3050" y="5156"/>
                    </a:cubicBezTo>
                    <a:cubicBezTo>
                      <a:pt x="2414" y="3726"/>
                      <a:pt x="1960" y="2195"/>
                      <a:pt x="1687" y="637"/>
                    </a:cubicBezTo>
                    <a:cubicBezTo>
                      <a:pt x="1642" y="174"/>
                      <a:pt x="1051" y="-90"/>
                      <a:pt x="643" y="28"/>
                    </a:cubicBezTo>
                    <a:cubicBezTo>
                      <a:pt x="143" y="165"/>
                      <a:pt x="-39" y="632"/>
                      <a:pt x="7" y="1100"/>
                    </a:cubicBezTo>
                    <a:lnTo>
                      <a:pt x="7" y="11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20"/>
              <p:cNvSpPr/>
              <p:nvPr/>
            </p:nvSpPr>
            <p:spPr>
              <a:xfrm>
                <a:off x="4621027" y="1451197"/>
                <a:ext cx="142916" cy="88732"/>
              </a:xfrm>
              <a:custGeom>
                <a:avLst/>
                <a:gdLst/>
                <a:ahLst/>
                <a:cxnLst/>
                <a:rect l="l" t="t" r="r" b="b"/>
                <a:pathLst>
                  <a:path w="70057" h="43496" extrusionOk="0">
                    <a:moveTo>
                      <a:pt x="1653" y="43103"/>
                    </a:moveTo>
                    <a:cubicBezTo>
                      <a:pt x="7103" y="34782"/>
                      <a:pt x="14416" y="27814"/>
                      <a:pt x="22592" y="22164"/>
                    </a:cubicBezTo>
                    <a:cubicBezTo>
                      <a:pt x="31449" y="16010"/>
                      <a:pt x="41305" y="11399"/>
                      <a:pt x="51433" y="7652"/>
                    </a:cubicBezTo>
                    <a:cubicBezTo>
                      <a:pt x="57338" y="5449"/>
                      <a:pt x="63379" y="3528"/>
                      <a:pt x="69465" y="1720"/>
                    </a:cubicBezTo>
                    <a:cubicBezTo>
                      <a:pt x="70510" y="1402"/>
                      <a:pt x="70056" y="-278"/>
                      <a:pt x="69011" y="40"/>
                    </a:cubicBezTo>
                    <a:cubicBezTo>
                      <a:pt x="58065" y="3301"/>
                      <a:pt x="47164" y="6944"/>
                      <a:pt x="36853" y="11908"/>
                    </a:cubicBezTo>
                    <a:cubicBezTo>
                      <a:pt x="27497" y="16419"/>
                      <a:pt x="18640" y="22087"/>
                      <a:pt x="11055" y="29245"/>
                    </a:cubicBezTo>
                    <a:cubicBezTo>
                      <a:pt x="6967" y="33142"/>
                      <a:pt x="3242" y="37480"/>
                      <a:pt x="154" y="42217"/>
                    </a:cubicBezTo>
                    <a:cubicBezTo>
                      <a:pt x="-482" y="43157"/>
                      <a:pt x="1017" y="44030"/>
                      <a:pt x="1653" y="43098"/>
                    </a:cubicBezTo>
                    <a:lnTo>
                      <a:pt x="1653" y="43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20"/>
              <p:cNvSpPr/>
              <p:nvPr/>
            </p:nvSpPr>
            <p:spPr>
              <a:xfrm>
                <a:off x="4657931" y="1449536"/>
                <a:ext cx="43328" cy="49670"/>
              </a:xfrm>
              <a:custGeom>
                <a:avLst/>
                <a:gdLst/>
                <a:ahLst/>
                <a:cxnLst/>
                <a:rect l="l" t="t" r="r" b="b"/>
                <a:pathLst>
                  <a:path w="21239" h="24348" extrusionOk="0">
                    <a:moveTo>
                      <a:pt x="1710" y="23733"/>
                    </a:moveTo>
                    <a:cubicBezTo>
                      <a:pt x="3800" y="16166"/>
                      <a:pt x="8569" y="9394"/>
                      <a:pt x="14973" y="4888"/>
                    </a:cubicBezTo>
                    <a:cubicBezTo>
                      <a:pt x="16835" y="3603"/>
                      <a:pt x="18788" y="2503"/>
                      <a:pt x="20832" y="1604"/>
                    </a:cubicBezTo>
                    <a:cubicBezTo>
                      <a:pt x="21241" y="1414"/>
                      <a:pt x="21332" y="787"/>
                      <a:pt x="21150" y="414"/>
                    </a:cubicBezTo>
                    <a:cubicBezTo>
                      <a:pt x="20877" y="-31"/>
                      <a:pt x="20378" y="-86"/>
                      <a:pt x="19969" y="101"/>
                    </a:cubicBezTo>
                    <a:cubicBezTo>
                      <a:pt x="12475" y="3399"/>
                      <a:pt x="6207" y="9430"/>
                      <a:pt x="2573" y="16734"/>
                    </a:cubicBezTo>
                    <a:cubicBezTo>
                      <a:pt x="1529" y="18823"/>
                      <a:pt x="665" y="21012"/>
                      <a:pt x="30" y="23270"/>
                    </a:cubicBezTo>
                    <a:cubicBezTo>
                      <a:pt x="-243" y="24351"/>
                      <a:pt x="1438" y="24814"/>
                      <a:pt x="1710" y="23733"/>
                    </a:cubicBezTo>
                    <a:lnTo>
                      <a:pt x="1710" y="237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20"/>
              <p:cNvSpPr/>
              <p:nvPr/>
            </p:nvSpPr>
            <p:spPr>
              <a:xfrm>
                <a:off x="4940019" y="1490424"/>
                <a:ext cx="42775" cy="17211"/>
              </a:xfrm>
              <a:custGeom>
                <a:avLst/>
                <a:gdLst/>
                <a:ahLst/>
                <a:cxnLst/>
                <a:rect l="l" t="t" r="r" b="b"/>
                <a:pathLst>
                  <a:path w="20968" h="8437" extrusionOk="0">
                    <a:moveTo>
                      <a:pt x="222" y="1514"/>
                    </a:moveTo>
                    <a:cubicBezTo>
                      <a:pt x="4038" y="5856"/>
                      <a:pt x="9760" y="8368"/>
                      <a:pt x="15484" y="8436"/>
                    </a:cubicBezTo>
                    <a:cubicBezTo>
                      <a:pt x="17119" y="8454"/>
                      <a:pt x="18754" y="8263"/>
                      <a:pt x="20344" y="7886"/>
                    </a:cubicBezTo>
                    <a:cubicBezTo>
                      <a:pt x="21434" y="7627"/>
                      <a:pt x="20979" y="5947"/>
                      <a:pt x="19889" y="6206"/>
                    </a:cubicBezTo>
                    <a:cubicBezTo>
                      <a:pt x="13258" y="7795"/>
                      <a:pt x="5945" y="5415"/>
                      <a:pt x="1449" y="283"/>
                    </a:cubicBezTo>
                    <a:cubicBezTo>
                      <a:pt x="722" y="-562"/>
                      <a:pt x="-504" y="674"/>
                      <a:pt x="222" y="1514"/>
                    </a:cubicBezTo>
                    <a:lnTo>
                      <a:pt x="222" y="1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20"/>
              <p:cNvSpPr/>
              <p:nvPr/>
            </p:nvSpPr>
            <p:spPr>
              <a:xfrm>
                <a:off x="4799668" y="1661266"/>
                <a:ext cx="47342" cy="104597"/>
              </a:xfrm>
              <a:custGeom>
                <a:avLst/>
                <a:gdLst/>
                <a:ahLst/>
                <a:cxnLst/>
                <a:rect l="l" t="t" r="r" b="b"/>
                <a:pathLst>
                  <a:path w="23207" h="51273" extrusionOk="0">
                    <a:moveTo>
                      <a:pt x="21543" y="428"/>
                    </a:moveTo>
                    <a:cubicBezTo>
                      <a:pt x="17273" y="6110"/>
                      <a:pt x="13504" y="12192"/>
                      <a:pt x="10324" y="18578"/>
                    </a:cubicBezTo>
                    <a:cubicBezTo>
                      <a:pt x="7190" y="24941"/>
                      <a:pt x="4601" y="31595"/>
                      <a:pt x="2648" y="38426"/>
                    </a:cubicBezTo>
                    <a:cubicBezTo>
                      <a:pt x="1558" y="42296"/>
                      <a:pt x="695" y="46221"/>
                      <a:pt x="14" y="50181"/>
                    </a:cubicBezTo>
                    <a:cubicBezTo>
                      <a:pt x="-168" y="51276"/>
                      <a:pt x="1513" y="51748"/>
                      <a:pt x="1694" y="50644"/>
                    </a:cubicBezTo>
                    <a:cubicBezTo>
                      <a:pt x="2875" y="43686"/>
                      <a:pt x="4738" y="36841"/>
                      <a:pt x="7190" y="30223"/>
                    </a:cubicBezTo>
                    <a:cubicBezTo>
                      <a:pt x="9643" y="23606"/>
                      <a:pt x="12731" y="17243"/>
                      <a:pt x="16365" y="11206"/>
                    </a:cubicBezTo>
                    <a:cubicBezTo>
                      <a:pt x="18409" y="7790"/>
                      <a:pt x="20680" y="4489"/>
                      <a:pt x="23087" y="1309"/>
                    </a:cubicBezTo>
                    <a:cubicBezTo>
                      <a:pt x="23360" y="932"/>
                      <a:pt x="23133" y="337"/>
                      <a:pt x="22769" y="119"/>
                    </a:cubicBezTo>
                    <a:cubicBezTo>
                      <a:pt x="22315" y="-144"/>
                      <a:pt x="21861" y="60"/>
                      <a:pt x="21588" y="432"/>
                    </a:cubicBezTo>
                    <a:lnTo>
                      <a:pt x="21588" y="43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20"/>
              <p:cNvSpPr/>
              <p:nvPr/>
            </p:nvSpPr>
            <p:spPr>
              <a:xfrm>
                <a:off x="4887198" y="1623926"/>
                <a:ext cx="29405" cy="27222"/>
              </a:xfrm>
              <a:custGeom>
                <a:avLst/>
                <a:gdLst/>
                <a:ahLst/>
                <a:cxnLst/>
                <a:rect l="l" t="t" r="r" b="b"/>
                <a:pathLst>
                  <a:path w="14414" h="13344" extrusionOk="0">
                    <a:moveTo>
                      <a:pt x="117" y="1293"/>
                    </a:moveTo>
                    <a:cubicBezTo>
                      <a:pt x="3251" y="6385"/>
                      <a:pt x="7793" y="10568"/>
                      <a:pt x="13108" y="13244"/>
                    </a:cubicBezTo>
                    <a:cubicBezTo>
                      <a:pt x="14107" y="13743"/>
                      <a:pt x="14970" y="12244"/>
                      <a:pt x="13970" y="11740"/>
                    </a:cubicBezTo>
                    <a:cubicBezTo>
                      <a:pt x="8929" y="9192"/>
                      <a:pt x="4614" y="5267"/>
                      <a:pt x="1662" y="412"/>
                    </a:cubicBezTo>
                    <a:cubicBezTo>
                      <a:pt x="1071" y="-541"/>
                      <a:pt x="-428" y="331"/>
                      <a:pt x="117" y="1293"/>
                    </a:cubicBezTo>
                    <a:lnTo>
                      <a:pt x="117" y="12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20"/>
              <p:cNvSpPr/>
              <p:nvPr/>
            </p:nvSpPr>
            <p:spPr>
              <a:xfrm>
                <a:off x="4878648" y="1638933"/>
                <a:ext cx="20023" cy="20012"/>
              </a:xfrm>
              <a:custGeom>
                <a:avLst/>
                <a:gdLst/>
                <a:ahLst/>
                <a:cxnLst/>
                <a:rect l="l" t="t" r="r" b="b"/>
                <a:pathLst>
                  <a:path w="9815" h="9810" extrusionOk="0">
                    <a:moveTo>
                      <a:pt x="135" y="1286"/>
                    </a:moveTo>
                    <a:cubicBezTo>
                      <a:pt x="2270" y="4688"/>
                      <a:pt x="5131" y="7563"/>
                      <a:pt x="8538" y="9675"/>
                    </a:cubicBezTo>
                    <a:cubicBezTo>
                      <a:pt x="9492" y="10266"/>
                      <a:pt x="10355" y="8762"/>
                      <a:pt x="9401" y="8172"/>
                    </a:cubicBezTo>
                    <a:cubicBezTo>
                      <a:pt x="6267" y="6219"/>
                      <a:pt x="3587" y="3553"/>
                      <a:pt x="1634" y="409"/>
                    </a:cubicBezTo>
                    <a:cubicBezTo>
                      <a:pt x="1044" y="-540"/>
                      <a:pt x="-455" y="332"/>
                      <a:pt x="135" y="1291"/>
                    </a:cubicBezTo>
                    <a:lnTo>
                      <a:pt x="135" y="12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5" name="Google Shape;1215;p20"/>
            <p:cNvGrpSpPr/>
            <p:nvPr/>
          </p:nvGrpSpPr>
          <p:grpSpPr>
            <a:xfrm rot="10800000">
              <a:off x="-533401" y="4509954"/>
              <a:ext cx="1702199" cy="785941"/>
              <a:chOff x="6136316" y="1484971"/>
              <a:chExt cx="1259862" cy="581705"/>
            </a:xfrm>
          </p:grpSpPr>
          <p:sp>
            <p:nvSpPr>
              <p:cNvPr id="1216" name="Google Shape;1216;p20"/>
              <p:cNvSpPr/>
              <p:nvPr/>
            </p:nvSpPr>
            <p:spPr>
              <a:xfrm>
                <a:off x="6136316" y="1484971"/>
                <a:ext cx="875352" cy="256826"/>
              </a:xfrm>
              <a:custGeom>
                <a:avLst/>
                <a:gdLst/>
                <a:ahLst/>
                <a:cxnLst/>
                <a:rect l="l" t="t" r="r" b="b"/>
                <a:pathLst>
                  <a:path w="429094" h="125895" extrusionOk="0">
                    <a:moveTo>
                      <a:pt x="355" y="6884"/>
                    </a:moveTo>
                    <a:cubicBezTo>
                      <a:pt x="17932" y="35380"/>
                      <a:pt x="41505" y="59907"/>
                      <a:pt x="68894" y="79179"/>
                    </a:cubicBezTo>
                    <a:cubicBezTo>
                      <a:pt x="96237" y="98447"/>
                      <a:pt x="127395" y="112440"/>
                      <a:pt x="160052" y="119867"/>
                    </a:cubicBezTo>
                    <a:cubicBezTo>
                      <a:pt x="192709" y="127302"/>
                      <a:pt x="226638" y="127888"/>
                      <a:pt x="259522" y="121470"/>
                    </a:cubicBezTo>
                    <a:cubicBezTo>
                      <a:pt x="292270" y="115084"/>
                      <a:pt x="323747" y="101998"/>
                      <a:pt x="351589" y="83608"/>
                    </a:cubicBezTo>
                    <a:cubicBezTo>
                      <a:pt x="379432" y="65213"/>
                      <a:pt x="403732" y="41489"/>
                      <a:pt x="422263" y="13715"/>
                    </a:cubicBezTo>
                    <a:cubicBezTo>
                      <a:pt x="424534" y="10326"/>
                      <a:pt x="426669" y="6879"/>
                      <a:pt x="428758" y="3382"/>
                    </a:cubicBezTo>
                    <a:cubicBezTo>
                      <a:pt x="430257" y="866"/>
                      <a:pt x="426351" y="-1423"/>
                      <a:pt x="424852" y="1088"/>
                    </a:cubicBezTo>
                    <a:cubicBezTo>
                      <a:pt x="408047" y="29289"/>
                      <a:pt x="385336" y="53803"/>
                      <a:pt x="358811" y="73097"/>
                    </a:cubicBezTo>
                    <a:cubicBezTo>
                      <a:pt x="332286" y="92392"/>
                      <a:pt x="302081" y="106595"/>
                      <a:pt x="270241" y="114466"/>
                    </a:cubicBezTo>
                    <a:cubicBezTo>
                      <a:pt x="238402" y="122324"/>
                      <a:pt x="205200" y="123564"/>
                      <a:pt x="172906" y="117850"/>
                    </a:cubicBezTo>
                    <a:cubicBezTo>
                      <a:pt x="140612" y="112136"/>
                      <a:pt x="109409" y="99854"/>
                      <a:pt x="81611" y="82250"/>
                    </a:cubicBezTo>
                    <a:cubicBezTo>
                      <a:pt x="53996" y="64717"/>
                      <a:pt x="29605" y="41812"/>
                      <a:pt x="10983" y="14851"/>
                    </a:cubicBezTo>
                    <a:cubicBezTo>
                      <a:pt x="8667" y="11494"/>
                      <a:pt x="6396" y="8074"/>
                      <a:pt x="4261" y="4599"/>
                    </a:cubicBezTo>
                    <a:cubicBezTo>
                      <a:pt x="2716" y="2119"/>
                      <a:pt x="-1190" y="4395"/>
                      <a:pt x="355" y="6893"/>
                    </a:cubicBezTo>
                    <a:lnTo>
                      <a:pt x="355" y="6893"/>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20"/>
              <p:cNvSpPr/>
              <p:nvPr/>
            </p:nvSpPr>
            <p:spPr>
              <a:xfrm>
                <a:off x="6579804" y="1487860"/>
                <a:ext cx="816373" cy="378369"/>
              </a:xfrm>
              <a:custGeom>
                <a:avLst/>
                <a:gdLst/>
                <a:ahLst/>
                <a:cxnLst/>
                <a:rect l="l" t="t" r="r" b="b"/>
                <a:pathLst>
                  <a:path w="400183" h="185475" extrusionOk="0">
                    <a:moveTo>
                      <a:pt x="56" y="2808"/>
                    </a:moveTo>
                    <a:cubicBezTo>
                      <a:pt x="8504" y="32317"/>
                      <a:pt x="23538" y="59606"/>
                      <a:pt x="42978" y="83261"/>
                    </a:cubicBezTo>
                    <a:cubicBezTo>
                      <a:pt x="62918" y="107474"/>
                      <a:pt x="87445" y="127727"/>
                      <a:pt x="114651" y="143256"/>
                    </a:cubicBezTo>
                    <a:cubicBezTo>
                      <a:pt x="144402" y="160230"/>
                      <a:pt x="177150" y="171721"/>
                      <a:pt x="210670" y="178357"/>
                    </a:cubicBezTo>
                    <a:cubicBezTo>
                      <a:pt x="242373" y="184630"/>
                      <a:pt x="275393" y="187437"/>
                      <a:pt x="307642" y="183980"/>
                    </a:cubicBezTo>
                    <a:cubicBezTo>
                      <a:pt x="337529" y="180769"/>
                      <a:pt x="367369" y="171753"/>
                      <a:pt x="391261" y="152849"/>
                    </a:cubicBezTo>
                    <a:cubicBezTo>
                      <a:pt x="394122" y="150578"/>
                      <a:pt x="396847" y="148171"/>
                      <a:pt x="399482" y="145646"/>
                    </a:cubicBezTo>
                    <a:cubicBezTo>
                      <a:pt x="401616" y="143624"/>
                      <a:pt x="398392" y="140417"/>
                      <a:pt x="396302" y="142434"/>
                    </a:cubicBezTo>
                    <a:cubicBezTo>
                      <a:pt x="374682" y="163050"/>
                      <a:pt x="346022" y="173797"/>
                      <a:pt x="316862" y="178244"/>
                    </a:cubicBezTo>
                    <a:cubicBezTo>
                      <a:pt x="285931" y="182963"/>
                      <a:pt x="253955" y="181114"/>
                      <a:pt x="223206" y="176031"/>
                    </a:cubicBezTo>
                    <a:cubicBezTo>
                      <a:pt x="189913" y="170536"/>
                      <a:pt x="157301" y="160462"/>
                      <a:pt x="127323" y="144964"/>
                    </a:cubicBezTo>
                    <a:cubicBezTo>
                      <a:pt x="99708" y="130684"/>
                      <a:pt x="74591" y="111826"/>
                      <a:pt x="53697" y="88747"/>
                    </a:cubicBezTo>
                    <a:cubicBezTo>
                      <a:pt x="33622" y="66569"/>
                      <a:pt x="17588" y="40561"/>
                      <a:pt x="7823" y="12237"/>
                    </a:cubicBezTo>
                    <a:cubicBezTo>
                      <a:pt x="6597" y="8722"/>
                      <a:pt x="5461" y="5174"/>
                      <a:pt x="4462" y="1600"/>
                    </a:cubicBezTo>
                    <a:cubicBezTo>
                      <a:pt x="3644" y="-1207"/>
                      <a:pt x="-716" y="-13"/>
                      <a:pt x="102" y="2808"/>
                    </a:cubicBezTo>
                    <a:lnTo>
                      <a:pt x="102" y="2808"/>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20"/>
              <p:cNvSpPr/>
              <p:nvPr/>
            </p:nvSpPr>
            <p:spPr>
              <a:xfrm>
                <a:off x="6194296" y="1653044"/>
                <a:ext cx="181603" cy="256136"/>
              </a:xfrm>
              <a:custGeom>
                <a:avLst/>
                <a:gdLst/>
                <a:ahLst/>
                <a:cxnLst/>
                <a:rect l="l" t="t" r="r" b="b"/>
                <a:pathLst>
                  <a:path w="89021" h="125557" extrusionOk="0">
                    <a:moveTo>
                      <a:pt x="1288" y="99222"/>
                    </a:moveTo>
                    <a:cubicBezTo>
                      <a:pt x="2741" y="108020"/>
                      <a:pt x="5239" y="116664"/>
                      <a:pt x="5921" y="125557"/>
                    </a:cubicBezTo>
                    <a:cubicBezTo>
                      <a:pt x="29494" y="120452"/>
                      <a:pt x="51341" y="107730"/>
                      <a:pt x="67420" y="89752"/>
                    </a:cubicBezTo>
                    <a:cubicBezTo>
                      <a:pt x="90357" y="64149"/>
                      <a:pt x="106935" y="-2205"/>
                      <a:pt x="52840" y="56"/>
                    </a:cubicBezTo>
                    <a:cubicBezTo>
                      <a:pt x="8510" y="1914"/>
                      <a:pt x="-4480" y="64381"/>
                      <a:pt x="1288" y="99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20"/>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20"/>
              <p:cNvSpPr/>
              <p:nvPr/>
            </p:nvSpPr>
            <p:spPr>
              <a:xfrm>
                <a:off x="6888685" y="1636456"/>
                <a:ext cx="133518" cy="104654"/>
              </a:xfrm>
              <a:custGeom>
                <a:avLst/>
                <a:gdLst/>
                <a:ahLst/>
                <a:cxnLst/>
                <a:rect l="l" t="t" r="r" b="b"/>
                <a:pathLst>
                  <a:path w="65450" h="51301" extrusionOk="0">
                    <a:moveTo>
                      <a:pt x="0" y="4506"/>
                    </a:moveTo>
                    <a:cubicBezTo>
                      <a:pt x="5814" y="33370"/>
                      <a:pt x="36291" y="54922"/>
                      <a:pt x="65450" y="50793"/>
                    </a:cubicBezTo>
                    <a:cubicBezTo>
                      <a:pt x="60636" y="37135"/>
                      <a:pt x="52142" y="17859"/>
                      <a:pt x="41878" y="7630"/>
                    </a:cubicBezTo>
                    <a:cubicBezTo>
                      <a:pt x="31658" y="-2598"/>
                      <a:pt x="13217" y="-1390"/>
                      <a:pt x="0" y="45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20"/>
              <p:cNvSpPr/>
              <p:nvPr/>
            </p:nvSpPr>
            <p:spPr>
              <a:xfrm>
                <a:off x="6460825" y="1746887"/>
                <a:ext cx="61288" cy="80562"/>
              </a:xfrm>
              <a:custGeom>
                <a:avLst/>
                <a:gdLst/>
                <a:ahLst/>
                <a:cxnLst/>
                <a:rect l="l" t="t" r="r" b="b"/>
                <a:pathLst>
                  <a:path w="30043" h="39491" extrusionOk="0">
                    <a:moveTo>
                      <a:pt x="21698" y="5"/>
                    </a:moveTo>
                    <a:cubicBezTo>
                      <a:pt x="14884" y="218"/>
                      <a:pt x="8435" y="3675"/>
                      <a:pt x="4302" y="9044"/>
                    </a:cubicBezTo>
                    <a:cubicBezTo>
                      <a:pt x="259" y="14353"/>
                      <a:pt x="-1104" y="21475"/>
                      <a:pt x="940" y="27879"/>
                    </a:cubicBezTo>
                    <a:cubicBezTo>
                      <a:pt x="1894" y="30963"/>
                      <a:pt x="3666" y="33834"/>
                      <a:pt x="6118" y="35928"/>
                    </a:cubicBezTo>
                    <a:cubicBezTo>
                      <a:pt x="8435" y="37876"/>
                      <a:pt x="11296" y="39016"/>
                      <a:pt x="14294" y="39375"/>
                    </a:cubicBezTo>
                    <a:cubicBezTo>
                      <a:pt x="20290" y="40106"/>
                      <a:pt x="26921" y="37367"/>
                      <a:pt x="29328" y="31517"/>
                    </a:cubicBezTo>
                    <a:cubicBezTo>
                      <a:pt x="30736" y="28120"/>
                      <a:pt x="30145" y="23960"/>
                      <a:pt x="26830" y="21911"/>
                    </a:cubicBezTo>
                    <a:cubicBezTo>
                      <a:pt x="25422" y="21034"/>
                      <a:pt x="23650" y="20771"/>
                      <a:pt x="22061" y="21379"/>
                    </a:cubicBezTo>
                    <a:cubicBezTo>
                      <a:pt x="20471" y="21988"/>
                      <a:pt x="19245" y="23278"/>
                      <a:pt x="18291" y="24682"/>
                    </a:cubicBezTo>
                    <a:cubicBezTo>
                      <a:pt x="17837" y="25377"/>
                      <a:pt x="17383" y="26108"/>
                      <a:pt x="17019" y="26844"/>
                    </a:cubicBezTo>
                    <a:cubicBezTo>
                      <a:pt x="16474" y="27766"/>
                      <a:pt x="17928" y="28588"/>
                      <a:pt x="18427" y="27666"/>
                    </a:cubicBezTo>
                    <a:cubicBezTo>
                      <a:pt x="19654" y="25367"/>
                      <a:pt x="21652" y="21957"/>
                      <a:pt x="24832" y="22792"/>
                    </a:cubicBezTo>
                    <a:cubicBezTo>
                      <a:pt x="26240" y="23169"/>
                      <a:pt x="27420" y="24295"/>
                      <a:pt x="28011" y="25635"/>
                    </a:cubicBezTo>
                    <a:cubicBezTo>
                      <a:pt x="28647" y="27162"/>
                      <a:pt x="28511" y="28928"/>
                      <a:pt x="27965" y="30464"/>
                    </a:cubicBezTo>
                    <a:cubicBezTo>
                      <a:pt x="26149" y="35769"/>
                      <a:pt x="20244" y="38217"/>
                      <a:pt x="15021" y="37813"/>
                    </a:cubicBezTo>
                    <a:cubicBezTo>
                      <a:pt x="12386" y="37613"/>
                      <a:pt x="9843" y="36709"/>
                      <a:pt x="7753" y="35147"/>
                    </a:cubicBezTo>
                    <a:cubicBezTo>
                      <a:pt x="5482" y="33430"/>
                      <a:pt x="3757" y="30941"/>
                      <a:pt x="2757" y="28270"/>
                    </a:cubicBezTo>
                    <a:cubicBezTo>
                      <a:pt x="713" y="22688"/>
                      <a:pt x="1440" y="16338"/>
                      <a:pt x="4665" y="11346"/>
                    </a:cubicBezTo>
                    <a:cubicBezTo>
                      <a:pt x="7890" y="6354"/>
                      <a:pt x="13477" y="2721"/>
                      <a:pt x="19427" y="1822"/>
                    </a:cubicBezTo>
                    <a:cubicBezTo>
                      <a:pt x="20153" y="1708"/>
                      <a:pt x="20925" y="1654"/>
                      <a:pt x="21698" y="1631"/>
                    </a:cubicBezTo>
                    <a:cubicBezTo>
                      <a:pt x="22742" y="1599"/>
                      <a:pt x="22742" y="-31"/>
                      <a:pt x="21698" y="0"/>
                    </a:cubicBezTo>
                    <a:lnTo>
                      <a:pt x="2169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20"/>
              <p:cNvSpPr/>
              <p:nvPr/>
            </p:nvSpPr>
            <p:spPr>
              <a:xfrm>
                <a:off x="6312122" y="1583859"/>
                <a:ext cx="44135" cy="73983"/>
              </a:xfrm>
              <a:custGeom>
                <a:avLst/>
                <a:gdLst/>
                <a:ahLst/>
                <a:cxnLst/>
                <a:rect l="l" t="t" r="r" b="b"/>
                <a:pathLst>
                  <a:path w="21635" h="36266" extrusionOk="0">
                    <a:moveTo>
                      <a:pt x="12234" y="34913"/>
                    </a:moveTo>
                    <a:cubicBezTo>
                      <a:pt x="7465" y="30807"/>
                      <a:pt x="3876" y="25302"/>
                      <a:pt x="2241" y="19207"/>
                    </a:cubicBezTo>
                    <a:cubicBezTo>
                      <a:pt x="1378" y="16014"/>
                      <a:pt x="1242" y="12630"/>
                      <a:pt x="2923" y="9691"/>
                    </a:cubicBezTo>
                    <a:cubicBezTo>
                      <a:pt x="4376" y="7221"/>
                      <a:pt x="6738" y="5386"/>
                      <a:pt x="9327" y="4196"/>
                    </a:cubicBezTo>
                    <a:cubicBezTo>
                      <a:pt x="12915" y="2538"/>
                      <a:pt x="16912" y="2061"/>
                      <a:pt x="20818" y="1638"/>
                    </a:cubicBezTo>
                    <a:cubicBezTo>
                      <a:pt x="21227" y="1588"/>
                      <a:pt x="21590" y="1298"/>
                      <a:pt x="21636" y="821"/>
                    </a:cubicBezTo>
                    <a:cubicBezTo>
                      <a:pt x="21636" y="416"/>
                      <a:pt x="21227" y="-42"/>
                      <a:pt x="20818" y="3"/>
                    </a:cubicBezTo>
                    <a:cubicBezTo>
                      <a:pt x="14005" y="739"/>
                      <a:pt x="6556" y="1929"/>
                      <a:pt x="2241" y="7815"/>
                    </a:cubicBezTo>
                    <a:cubicBezTo>
                      <a:pt x="-2074" y="13684"/>
                      <a:pt x="606" y="21610"/>
                      <a:pt x="3876" y="27324"/>
                    </a:cubicBezTo>
                    <a:cubicBezTo>
                      <a:pt x="5739" y="30617"/>
                      <a:pt x="8191" y="33587"/>
                      <a:pt x="11098" y="36058"/>
                    </a:cubicBezTo>
                    <a:cubicBezTo>
                      <a:pt x="11870" y="36739"/>
                      <a:pt x="13051" y="35590"/>
                      <a:pt x="12234" y="34904"/>
                    </a:cubicBezTo>
                    <a:lnTo>
                      <a:pt x="12234" y="3490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20"/>
              <p:cNvSpPr/>
              <p:nvPr/>
            </p:nvSpPr>
            <p:spPr>
              <a:xfrm>
                <a:off x="7086918" y="1869048"/>
                <a:ext cx="53399" cy="68599"/>
              </a:xfrm>
              <a:custGeom>
                <a:avLst/>
                <a:gdLst/>
                <a:ahLst/>
                <a:cxnLst/>
                <a:rect l="l" t="t" r="r" b="b"/>
                <a:pathLst>
                  <a:path w="26176" h="33627" extrusionOk="0">
                    <a:moveTo>
                      <a:pt x="11139" y="1684"/>
                    </a:moveTo>
                    <a:cubicBezTo>
                      <a:pt x="15136" y="1198"/>
                      <a:pt x="18224" y="4345"/>
                      <a:pt x="20223" y="7421"/>
                    </a:cubicBezTo>
                    <a:cubicBezTo>
                      <a:pt x="22585" y="11091"/>
                      <a:pt x="24492" y="15614"/>
                      <a:pt x="24538" y="20038"/>
                    </a:cubicBezTo>
                    <a:cubicBezTo>
                      <a:pt x="24583" y="24076"/>
                      <a:pt x="22721" y="27778"/>
                      <a:pt x="19360" y="30022"/>
                    </a:cubicBezTo>
                    <a:cubicBezTo>
                      <a:pt x="16226" y="32079"/>
                      <a:pt x="12320" y="32651"/>
                      <a:pt x="8868" y="31221"/>
                    </a:cubicBezTo>
                    <a:cubicBezTo>
                      <a:pt x="5143" y="29690"/>
                      <a:pt x="2146" y="26102"/>
                      <a:pt x="1646" y="22073"/>
                    </a:cubicBezTo>
                    <a:cubicBezTo>
                      <a:pt x="1555" y="21633"/>
                      <a:pt x="1283" y="21264"/>
                      <a:pt x="828" y="21256"/>
                    </a:cubicBezTo>
                    <a:cubicBezTo>
                      <a:pt x="419" y="21256"/>
                      <a:pt x="-80" y="21633"/>
                      <a:pt x="11" y="22073"/>
                    </a:cubicBezTo>
                    <a:cubicBezTo>
                      <a:pt x="556" y="26247"/>
                      <a:pt x="3145" y="29953"/>
                      <a:pt x="6778" y="32020"/>
                    </a:cubicBezTo>
                    <a:cubicBezTo>
                      <a:pt x="10503" y="34105"/>
                      <a:pt x="14909" y="34132"/>
                      <a:pt x="18678" y="32274"/>
                    </a:cubicBezTo>
                    <a:cubicBezTo>
                      <a:pt x="22630" y="30358"/>
                      <a:pt x="25400" y="26624"/>
                      <a:pt x="26037" y="22296"/>
                    </a:cubicBezTo>
                    <a:cubicBezTo>
                      <a:pt x="26718" y="17281"/>
                      <a:pt x="24810" y="12153"/>
                      <a:pt x="22358" y="7852"/>
                    </a:cubicBezTo>
                    <a:cubicBezTo>
                      <a:pt x="20132" y="3873"/>
                      <a:pt x="16226" y="-560"/>
                      <a:pt x="11139" y="58"/>
                    </a:cubicBezTo>
                    <a:cubicBezTo>
                      <a:pt x="10685" y="112"/>
                      <a:pt x="10321" y="394"/>
                      <a:pt x="10321" y="875"/>
                    </a:cubicBezTo>
                    <a:cubicBezTo>
                      <a:pt x="10321" y="1275"/>
                      <a:pt x="10685" y="1743"/>
                      <a:pt x="11139" y="1693"/>
                    </a:cubicBezTo>
                    <a:lnTo>
                      <a:pt x="11139" y="169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20"/>
              <p:cNvSpPr/>
              <p:nvPr/>
            </p:nvSpPr>
            <p:spPr>
              <a:xfrm>
                <a:off x="6575417" y="1819039"/>
                <a:ext cx="247311" cy="222503"/>
              </a:xfrm>
              <a:custGeom>
                <a:avLst/>
                <a:gdLst/>
                <a:ahLst/>
                <a:cxnLst/>
                <a:rect l="l" t="t" r="r" b="b"/>
                <a:pathLst>
                  <a:path w="121231" h="109070" extrusionOk="0">
                    <a:moveTo>
                      <a:pt x="100135" y="21126"/>
                    </a:moveTo>
                    <a:cubicBezTo>
                      <a:pt x="109310" y="36360"/>
                      <a:pt x="116077" y="53002"/>
                      <a:pt x="120210" y="70289"/>
                    </a:cubicBezTo>
                    <a:cubicBezTo>
                      <a:pt x="120983" y="73504"/>
                      <a:pt x="121664" y="76870"/>
                      <a:pt x="120892" y="80086"/>
                    </a:cubicBezTo>
                    <a:cubicBezTo>
                      <a:pt x="120165" y="83301"/>
                      <a:pt x="117530" y="86318"/>
                      <a:pt x="114260" y="86490"/>
                    </a:cubicBezTo>
                    <a:cubicBezTo>
                      <a:pt x="111989" y="86608"/>
                      <a:pt x="109855" y="85414"/>
                      <a:pt x="108128" y="83988"/>
                    </a:cubicBezTo>
                    <a:cubicBezTo>
                      <a:pt x="101815" y="78846"/>
                      <a:pt x="98863" y="69957"/>
                      <a:pt x="100771" y="62058"/>
                    </a:cubicBezTo>
                    <a:cubicBezTo>
                      <a:pt x="99907" y="75198"/>
                      <a:pt x="96773" y="88184"/>
                      <a:pt x="91641" y="100293"/>
                    </a:cubicBezTo>
                    <a:cubicBezTo>
                      <a:pt x="89915" y="104277"/>
                      <a:pt x="87281" y="108705"/>
                      <a:pt x="82966" y="109050"/>
                    </a:cubicBezTo>
                    <a:cubicBezTo>
                      <a:pt x="79695" y="109309"/>
                      <a:pt x="76788" y="107047"/>
                      <a:pt x="74608" y="104599"/>
                    </a:cubicBezTo>
                    <a:cubicBezTo>
                      <a:pt x="62527" y="90955"/>
                      <a:pt x="63571" y="70121"/>
                      <a:pt x="68567" y="52606"/>
                    </a:cubicBezTo>
                    <a:cubicBezTo>
                      <a:pt x="65706" y="61681"/>
                      <a:pt x="60755" y="70093"/>
                      <a:pt x="54260" y="77043"/>
                    </a:cubicBezTo>
                    <a:cubicBezTo>
                      <a:pt x="50626" y="80912"/>
                      <a:pt x="46266" y="84455"/>
                      <a:pt x="41043" y="85373"/>
                    </a:cubicBezTo>
                    <a:cubicBezTo>
                      <a:pt x="35820" y="86290"/>
                      <a:pt x="29688" y="83747"/>
                      <a:pt x="28098" y="78696"/>
                    </a:cubicBezTo>
                    <a:cubicBezTo>
                      <a:pt x="27371" y="76384"/>
                      <a:pt x="27644" y="73886"/>
                      <a:pt x="28007" y="71492"/>
                    </a:cubicBezTo>
                    <a:cubicBezTo>
                      <a:pt x="30551" y="55459"/>
                      <a:pt x="38091" y="40252"/>
                      <a:pt x="49219" y="28456"/>
                    </a:cubicBezTo>
                    <a:cubicBezTo>
                      <a:pt x="35865" y="34306"/>
                      <a:pt x="20649" y="39607"/>
                      <a:pt x="7068" y="34279"/>
                    </a:cubicBezTo>
                    <a:cubicBezTo>
                      <a:pt x="4979" y="33458"/>
                      <a:pt x="2890" y="32340"/>
                      <a:pt x="1573" y="30537"/>
                    </a:cubicBezTo>
                    <a:cubicBezTo>
                      <a:pt x="-1062" y="27021"/>
                      <a:pt x="-153" y="21789"/>
                      <a:pt x="2572" y="18350"/>
                    </a:cubicBezTo>
                    <a:cubicBezTo>
                      <a:pt x="5342" y="14917"/>
                      <a:pt x="9430" y="12905"/>
                      <a:pt x="13473" y="11197"/>
                    </a:cubicBezTo>
                    <a:cubicBezTo>
                      <a:pt x="32595" y="3116"/>
                      <a:pt x="53488" y="-699"/>
                      <a:pt x="74200" y="105"/>
                    </a:cubicBezTo>
                    <a:cubicBezTo>
                      <a:pt x="84374" y="500"/>
                      <a:pt x="94911" y="12382"/>
                      <a:pt x="100135" y="2111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20"/>
              <p:cNvSpPr/>
              <p:nvPr/>
            </p:nvSpPr>
            <p:spPr>
              <a:xfrm>
                <a:off x="6675899" y="1764546"/>
                <a:ext cx="172527" cy="162317"/>
              </a:xfrm>
              <a:custGeom>
                <a:avLst/>
                <a:gdLst/>
                <a:ahLst/>
                <a:cxnLst/>
                <a:rect l="l" t="t" r="r" b="b"/>
                <a:pathLst>
                  <a:path w="84572" h="79567" extrusionOk="0">
                    <a:moveTo>
                      <a:pt x="84573" y="8834"/>
                    </a:moveTo>
                    <a:cubicBezTo>
                      <a:pt x="74807" y="31395"/>
                      <a:pt x="67994" y="55240"/>
                      <a:pt x="64451" y="79567"/>
                    </a:cubicBezTo>
                    <a:cubicBezTo>
                      <a:pt x="60273" y="67381"/>
                      <a:pt x="54913" y="55585"/>
                      <a:pt x="48554" y="44385"/>
                    </a:cubicBezTo>
                    <a:cubicBezTo>
                      <a:pt x="41696" y="52737"/>
                      <a:pt x="34292" y="60667"/>
                      <a:pt x="26435" y="68107"/>
                    </a:cubicBezTo>
                    <a:cubicBezTo>
                      <a:pt x="30795" y="56998"/>
                      <a:pt x="33202" y="45129"/>
                      <a:pt x="33475" y="33202"/>
                    </a:cubicBezTo>
                    <a:cubicBezTo>
                      <a:pt x="21984" y="34124"/>
                      <a:pt x="10174" y="31653"/>
                      <a:pt x="0" y="26180"/>
                    </a:cubicBezTo>
                    <a:cubicBezTo>
                      <a:pt x="22347" y="23164"/>
                      <a:pt x="43831" y="14016"/>
                      <a:pt x="61499" y="0"/>
                    </a:cubicBezTo>
                    <a:cubicBezTo>
                      <a:pt x="69947" y="4151"/>
                      <a:pt x="75216" y="8089"/>
                      <a:pt x="84573" y="88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6" name="Google Shape;1226;p20"/>
              <p:cNvSpPr/>
              <p:nvPr/>
            </p:nvSpPr>
            <p:spPr>
              <a:xfrm>
                <a:off x="6618601" y="1900941"/>
                <a:ext cx="71322" cy="65823"/>
              </a:xfrm>
              <a:custGeom>
                <a:avLst/>
                <a:gdLst/>
                <a:ahLst/>
                <a:cxnLst/>
                <a:rect l="l" t="t" r="r" b="b"/>
                <a:pathLst>
                  <a:path w="34962" h="32266" extrusionOk="0">
                    <a:moveTo>
                      <a:pt x="33841" y="58"/>
                    </a:moveTo>
                    <a:cubicBezTo>
                      <a:pt x="28118" y="2160"/>
                      <a:pt x="22758" y="5126"/>
                      <a:pt x="17898" y="8846"/>
                    </a:cubicBezTo>
                    <a:cubicBezTo>
                      <a:pt x="13084" y="12566"/>
                      <a:pt x="8814" y="17004"/>
                      <a:pt x="5272" y="21991"/>
                    </a:cubicBezTo>
                    <a:cubicBezTo>
                      <a:pt x="3273" y="24780"/>
                      <a:pt x="1547" y="27741"/>
                      <a:pt x="94" y="30834"/>
                    </a:cubicBezTo>
                    <a:cubicBezTo>
                      <a:pt x="-406" y="31920"/>
                      <a:pt x="1229" y="32878"/>
                      <a:pt x="1729" y="31783"/>
                    </a:cubicBezTo>
                    <a:cubicBezTo>
                      <a:pt x="4227" y="26451"/>
                      <a:pt x="7543" y="21523"/>
                      <a:pt x="11585" y="17190"/>
                    </a:cubicBezTo>
                    <a:cubicBezTo>
                      <a:pt x="15582" y="12834"/>
                      <a:pt x="20215" y="9083"/>
                      <a:pt x="25347" y="6103"/>
                    </a:cubicBezTo>
                    <a:cubicBezTo>
                      <a:pt x="28209" y="4436"/>
                      <a:pt x="31207" y="3014"/>
                      <a:pt x="34340" y="1874"/>
                    </a:cubicBezTo>
                    <a:cubicBezTo>
                      <a:pt x="35431" y="1461"/>
                      <a:pt x="34977" y="-356"/>
                      <a:pt x="33841" y="62"/>
                    </a:cubicBezTo>
                    <a:lnTo>
                      <a:pt x="33841" y="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20"/>
              <p:cNvSpPr/>
              <p:nvPr/>
            </p:nvSpPr>
            <p:spPr>
              <a:xfrm>
                <a:off x="6666358" y="1924010"/>
                <a:ext cx="39170" cy="124522"/>
              </a:xfrm>
              <a:custGeom>
                <a:avLst/>
                <a:gdLst/>
                <a:ahLst/>
                <a:cxnLst/>
                <a:rect l="l" t="t" r="r" b="b"/>
                <a:pathLst>
                  <a:path w="19201" h="61040" extrusionOk="0">
                    <a:moveTo>
                      <a:pt x="17626" y="305"/>
                    </a:moveTo>
                    <a:cubicBezTo>
                      <a:pt x="12039" y="6587"/>
                      <a:pt x="7679" y="13881"/>
                      <a:pt x="4681" y="21739"/>
                    </a:cubicBezTo>
                    <a:cubicBezTo>
                      <a:pt x="1684" y="29565"/>
                      <a:pt x="94" y="37941"/>
                      <a:pt x="3" y="46316"/>
                    </a:cubicBezTo>
                    <a:cubicBezTo>
                      <a:pt x="-42" y="51026"/>
                      <a:pt x="412" y="55745"/>
                      <a:pt x="1320" y="60364"/>
                    </a:cubicBezTo>
                    <a:cubicBezTo>
                      <a:pt x="1548" y="61550"/>
                      <a:pt x="3364" y="61046"/>
                      <a:pt x="3137" y="59865"/>
                    </a:cubicBezTo>
                    <a:cubicBezTo>
                      <a:pt x="1548" y="51898"/>
                      <a:pt x="1457" y="43627"/>
                      <a:pt x="2819" y="35620"/>
                    </a:cubicBezTo>
                    <a:cubicBezTo>
                      <a:pt x="4182" y="27603"/>
                      <a:pt x="6907" y="19832"/>
                      <a:pt x="10950" y="12769"/>
                    </a:cubicBezTo>
                    <a:cubicBezTo>
                      <a:pt x="13221" y="8790"/>
                      <a:pt x="15900" y="5052"/>
                      <a:pt x="18943" y="1632"/>
                    </a:cubicBezTo>
                    <a:cubicBezTo>
                      <a:pt x="19761" y="732"/>
                      <a:pt x="18444" y="-603"/>
                      <a:pt x="17626" y="301"/>
                    </a:cubicBezTo>
                    <a:lnTo>
                      <a:pt x="17626" y="30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20"/>
              <p:cNvSpPr/>
              <p:nvPr/>
            </p:nvSpPr>
            <p:spPr>
              <a:xfrm>
                <a:off x="6710566" y="1927133"/>
                <a:ext cx="19912" cy="110764"/>
              </a:xfrm>
              <a:custGeom>
                <a:avLst/>
                <a:gdLst/>
                <a:ahLst/>
                <a:cxnLst/>
                <a:rect l="l" t="t" r="r" b="b"/>
                <a:pathLst>
                  <a:path w="9761" h="54296" extrusionOk="0">
                    <a:moveTo>
                      <a:pt x="8060" y="476"/>
                    </a:moveTo>
                    <a:cubicBezTo>
                      <a:pt x="4880" y="6812"/>
                      <a:pt x="2609" y="13589"/>
                      <a:pt x="1292" y="20560"/>
                    </a:cubicBezTo>
                    <a:cubicBezTo>
                      <a:pt x="20" y="27533"/>
                      <a:pt x="-343" y="34677"/>
                      <a:pt x="338" y="41740"/>
                    </a:cubicBezTo>
                    <a:cubicBezTo>
                      <a:pt x="747" y="45750"/>
                      <a:pt x="1428" y="49734"/>
                      <a:pt x="2473" y="53631"/>
                    </a:cubicBezTo>
                    <a:cubicBezTo>
                      <a:pt x="2745" y="54798"/>
                      <a:pt x="4562" y="54303"/>
                      <a:pt x="4290" y="53131"/>
                    </a:cubicBezTo>
                    <a:cubicBezTo>
                      <a:pt x="2518" y="46427"/>
                      <a:pt x="1746" y="39501"/>
                      <a:pt x="1928" y="32574"/>
                    </a:cubicBezTo>
                    <a:cubicBezTo>
                      <a:pt x="2110" y="25684"/>
                      <a:pt x="3245" y="18834"/>
                      <a:pt x="5289" y="12253"/>
                    </a:cubicBezTo>
                    <a:cubicBezTo>
                      <a:pt x="6470" y="8528"/>
                      <a:pt x="7923" y="4909"/>
                      <a:pt x="9649" y="1425"/>
                    </a:cubicBezTo>
                    <a:cubicBezTo>
                      <a:pt x="10194" y="348"/>
                      <a:pt x="8605" y="-605"/>
                      <a:pt x="8060" y="476"/>
                    </a:cubicBezTo>
                    <a:lnTo>
                      <a:pt x="8060" y="4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20"/>
              <p:cNvSpPr/>
              <p:nvPr/>
            </p:nvSpPr>
            <p:spPr>
              <a:xfrm>
                <a:off x="6701683" y="2028558"/>
                <a:ext cx="33689" cy="38117"/>
              </a:xfrm>
              <a:custGeom>
                <a:avLst/>
                <a:gdLst/>
                <a:ahLst/>
                <a:cxnLst/>
                <a:rect l="l" t="t" r="r" b="b"/>
                <a:pathLst>
                  <a:path w="16514" h="18685" extrusionOk="0">
                    <a:moveTo>
                      <a:pt x="246" y="12041"/>
                    </a:moveTo>
                    <a:cubicBezTo>
                      <a:pt x="1290" y="16047"/>
                      <a:pt x="5651" y="18477"/>
                      <a:pt x="9784" y="18673"/>
                    </a:cubicBezTo>
                    <a:cubicBezTo>
                      <a:pt x="10874" y="18722"/>
                      <a:pt x="12010" y="18645"/>
                      <a:pt x="13009" y="18159"/>
                    </a:cubicBezTo>
                    <a:cubicBezTo>
                      <a:pt x="19140" y="15166"/>
                      <a:pt x="16325" y="3779"/>
                      <a:pt x="11465" y="899"/>
                    </a:cubicBezTo>
                    <a:cubicBezTo>
                      <a:pt x="5060" y="-2875"/>
                      <a:pt x="-1344" y="6077"/>
                      <a:pt x="246" y="1204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20"/>
              <p:cNvSpPr/>
              <p:nvPr/>
            </p:nvSpPr>
            <p:spPr>
              <a:xfrm>
                <a:off x="6649855" y="2026810"/>
                <a:ext cx="37707" cy="34007"/>
              </a:xfrm>
              <a:custGeom>
                <a:avLst/>
                <a:gdLst/>
                <a:ahLst/>
                <a:cxnLst/>
                <a:rect l="l" t="t" r="r" b="b"/>
                <a:pathLst>
                  <a:path w="18484" h="16670" extrusionOk="0">
                    <a:moveTo>
                      <a:pt x="5650" y="485"/>
                    </a:moveTo>
                    <a:cubicBezTo>
                      <a:pt x="1789" y="1943"/>
                      <a:pt x="-210" y="6499"/>
                      <a:pt x="17" y="10641"/>
                    </a:cubicBezTo>
                    <a:cubicBezTo>
                      <a:pt x="63" y="11740"/>
                      <a:pt x="245" y="12862"/>
                      <a:pt x="835" y="13798"/>
                    </a:cubicBezTo>
                    <a:cubicBezTo>
                      <a:pt x="4423" y="19584"/>
                      <a:pt x="15460" y="15664"/>
                      <a:pt x="17867" y="10523"/>
                    </a:cubicBezTo>
                    <a:cubicBezTo>
                      <a:pt x="21002" y="3792"/>
                      <a:pt x="11463" y="-1686"/>
                      <a:pt x="5650" y="48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1" name="Google Shape;1231;p20"/>
              <p:cNvSpPr/>
              <p:nvPr/>
            </p:nvSpPr>
            <p:spPr>
              <a:xfrm>
                <a:off x="6605478" y="1951484"/>
                <a:ext cx="29337" cy="33230"/>
              </a:xfrm>
              <a:custGeom>
                <a:avLst/>
                <a:gdLst/>
                <a:ahLst/>
                <a:cxnLst/>
                <a:rect l="l" t="t" r="r" b="b"/>
                <a:pathLst>
                  <a:path w="14381" h="16289" extrusionOk="0">
                    <a:moveTo>
                      <a:pt x="220" y="10496"/>
                    </a:moveTo>
                    <a:cubicBezTo>
                      <a:pt x="1129" y="13988"/>
                      <a:pt x="4898" y="16105"/>
                      <a:pt x="8532" y="16278"/>
                    </a:cubicBezTo>
                    <a:cubicBezTo>
                      <a:pt x="9486" y="16323"/>
                      <a:pt x="10485" y="16255"/>
                      <a:pt x="11348" y="15833"/>
                    </a:cubicBezTo>
                    <a:cubicBezTo>
                      <a:pt x="16662" y="13221"/>
                      <a:pt x="14210" y="3296"/>
                      <a:pt x="9986" y="785"/>
                    </a:cubicBezTo>
                    <a:cubicBezTo>
                      <a:pt x="4399" y="-2508"/>
                      <a:pt x="-1188" y="5299"/>
                      <a:pt x="220" y="10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2" name="Google Shape;1232;p20"/>
              <p:cNvSpPr/>
              <p:nvPr/>
            </p:nvSpPr>
            <p:spPr>
              <a:xfrm>
                <a:off x="6684248" y="1862335"/>
                <a:ext cx="79850" cy="92492"/>
              </a:xfrm>
              <a:custGeom>
                <a:avLst/>
                <a:gdLst/>
                <a:ahLst/>
                <a:cxnLst/>
                <a:rect l="l" t="t" r="r" b="b"/>
                <a:pathLst>
                  <a:path w="39142" h="45339" extrusionOk="0">
                    <a:moveTo>
                      <a:pt x="535" y="0"/>
                    </a:moveTo>
                    <a:cubicBezTo>
                      <a:pt x="-827" y="8716"/>
                      <a:pt x="399" y="17882"/>
                      <a:pt x="4351" y="25767"/>
                    </a:cubicBezTo>
                    <a:cubicBezTo>
                      <a:pt x="8303" y="33652"/>
                      <a:pt x="15070" y="40179"/>
                      <a:pt x="23246" y="43426"/>
                    </a:cubicBezTo>
                    <a:cubicBezTo>
                      <a:pt x="28287" y="45425"/>
                      <a:pt x="34101" y="46152"/>
                      <a:pt x="39143" y="44162"/>
                    </a:cubicBezTo>
                    <a:cubicBezTo>
                      <a:pt x="35146" y="36713"/>
                      <a:pt x="30195" y="28651"/>
                      <a:pt x="22791" y="24605"/>
                    </a:cubicBezTo>
                    <a:cubicBezTo>
                      <a:pt x="19703" y="22928"/>
                      <a:pt x="16342" y="21861"/>
                      <a:pt x="13253" y="20203"/>
                    </a:cubicBezTo>
                    <a:cubicBezTo>
                      <a:pt x="4714" y="15620"/>
                      <a:pt x="944" y="9679"/>
                      <a:pt x="535"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3" name="Google Shape;1233;p20"/>
              <p:cNvSpPr/>
              <p:nvPr/>
            </p:nvSpPr>
            <p:spPr>
              <a:xfrm>
                <a:off x="6224502" y="1694046"/>
                <a:ext cx="93479" cy="187362"/>
              </a:xfrm>
              <a:custGeom>
                <a:avLst/>
                <a:gdLst/>
                <a:ahLst/>
                <a:cxnLst/>
                <a:rect l="l" t="t" r="r" b="b"/>
                <a:pathLst>
                  <a:path w="45823" h="91844" extrusionOk="0">
                    <a:moveTo>
                      <a:pt x="44602" y="120"/>
                    </a:moveTo>
                    <a:cubicBezTo>
                      <a:pt x="39107" y="4230"/>
                      <a:pt x="34019" y="8849"/>
                      <a:pt x="29432" y="13927"/>
                    </a:cubicBezTo>
                    <a:cubicBezTo>
                      <a:pt x="24845" y="18978"/>
                      <a:pt x="20711" y="24451"/>
                      <a:pt x="17123" y="30242"/>
                    </a:cubicBezTo>
                    <a:cubicBezTo>
                      <a:pt x="13535" y="36043"/>
                      <a:pt x="10447" y="42165"/>
                      <a:pt x="7903" y="48511"/>
                    </a:cubicBezTo>
                    <a:cubicBezTo>
                      <a:pt x="5405" y="54865"/>
                      <a:pt x="3452" y="61451"/>
                      <a:pt x="2089" y="68159"/>
                    </a:cubicBezTo>
                    <a:cubicBezTo>
                      <a:pt x="772" y="74850"/>
                      <a:pt x="45" y="81667"/>
                      <a:pt x="0" y="88489"/>
                    </a:cubicBezTo>
                    <a:cubicBezTo>
                      <a:pt x="0" y="89343"/>
                      <a:pt x="0" y="90202"/>
                      <a:pt x="45" y="91056"/>
                    </a:cubicBezTo>
                    <a:cubicBezTo>
                      <a:pt x="45" y="92105"/>
                      <a:pt x="1680" y="92109"/>
                      <a:pt x="1680" y="91056"/>
                    </a:cubicBezTo>
                    <a:cubicBezTo>
                      <a:pt x="1544" y="84347"/>
                      <a:pt x="2089" y="77634"/>
                      <a:pt x="3225" y="71025"/>
                    </a:cubicBezTo>
                    <a:cubicBezTo>
                      <a:pt x="4360" y="64416"/>
                      <a:pt x="6177" y="57835"/>
                      <a:pt x="8493" y="51504"/>
                    </a:cubicBezTo>
                    <a:cubicBezTo>
                      <a:pt x="10855" y="45204"/>
                      <a:pt x="13762" y="39122"/>
                      <a:pt x="17169" y="33336"/>
                    </a:cubicBezTo>
                    <a:cubicBezTo>
                      <a:pt x="20575" y="27553"/>
                      <a:pt x="24481" y="22071"/>
                      <a:pt x="28887" y="16998"/>
                    </a:cubicBezTo>
                    <a:cubicBezTo>
                      <a:pt x="33293" y="11925"/>
                      <a:pt x="38198" y="7201"/>
                      <a:pt x="43467" y="3018"/>
                    </a:cubicBezTo>
                    <a:cubicBezTo>
                      <a:pt x="44103" y="2513"/>
                      <a:pt x="44784" y="2018"/>
                      <a:pt x="45420" y="1528"/>
                    </a:cubicBezTo>
                    <a:cubicBezTo>
                      <a:pt x="45783" y="1260"/>
                      <a:pt x="45965" y="824"/>
                      <a:pt x="45693" y="410"/>
                    </a:cubicBezTo>
                    <a:cubicBezTo>
                      <a:pt x="45511" y="61"/>
                      <a:pt x="44966" y="-144"/>
                      <a:pt x="44602" y="120"/>
                    </a:cubicBezTo>
                    <a:lnTo>
                      <a:pt x="44602" y="1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20"/>
              <p:cNvSpPr/>
              <p:nvPr/>
            </p:nvSpPr>
            <p:spPr>
              <a:xfrm>
                <a:off x="6257459" y="1748782"/>
                <a:ext cx="11198" cy="78018"/>
              </a:xfrm>
              <a:custGeom>
                <a:avLst/>
                <a:gdLst/>
                <a:ahLst/>
                <a:cxnLst/>
                <a:rect l="l" t="t" r="r" b="b"/>
                <a:pathLst>
                  <a:path w="5489" h="38244" extrusionOk="0">
                    <a:moveTo>
                      <a:pt x="3857" y="550"/>
                    </a:moveTo>
                    <a:cubicBezTo>
                      <a:pt x="587" y="9766"/>
                      <a:pt x="-640" y="19704"/>
                      <a:pt x="315" y="29437"/>
                    </a:cubicBezTo>
                    <a:cubicBezTo>
                      <a:pt x="587" y="32199"/>
                      <a:pt x="1041" y="34947"/>
                      <a:pt x="1631" y="37659"/>
                    </a:cubicBezTo>
                    <a:cubicBezTo>
                      <a:pt x="1859" y="38685"/>
                      <a:pt x="3448" y="38249"/>
                      <a:pt x="3221" y="37227"/>
                    </a:cubicBezTo>
                    <a:cubicBezTo>
                      <a:pt x="1132" y="27893"/>
                      <a:pt x="1132" y="18114"/>
                      <a:pt x="3176" y="8780"/>
                    </a:cubicBezTo>
                    <a:cubicBezTo>
                      <a:pt x="3766" y="6141"/>
                      <a:pt x="4539" y="3539"/>
                      <a:pt x="5447" y="991"/>
                    </a:cubicBezTo>
                    <a:cubicBezTo>
                      <a:pt x="5765" y="1"/>
                      <a:pt x="4221" y="-427"/>
                      <a:pt x="3857" y="559"/>
                    </a:cubicBezTo>
                    <a:lnTo>
                      <a:pt x="3857" y="55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20"/>
              <p:cNvSpPr/>
              <p:nvPr/>
            </p:nvSpPr>
            <p:spPr>
              <a:xfrm>
                <a:off x="6225639" y="1703157"/>
                <a:ext cx="73750" cy="28297"/>
              </a:xfrm>
              <a:custGeom>
                <a:avLst/>
                <a:gdLst/>
                <a:ahLst/>
                <a:cxnLst/>
                <a:rect l="l" t="t" r="r" b="b"/>
                <a:pathLst>
                  <a:path w="36152" h="13871" extrusionOk="0">
                    <a:moveTo>
                      <a:pt x="1213" y="13748"/>
                    </a:moveTo>
                    <a:cubicBezTo>
                      <a:pt x="9344" y="8820"/>
                      <a:pt x="17883" y="3747"/>
                      <a:pt x="27421" y="2107"/>
                    </a:cubicBezTo>
                    <a:cubicBezTo>
                      <a:pt x="30055" y="1657"/>
                      <a:pt x="32690" y="1521"/>
                      <a:pt x="35370" y="1712"/>
                    </a:cubicBezTo>
                    <a:cubicBezTo>
                      <a:pt x="36414" y="1789"/>
                      <a:pt x="36414" y="154"/>
                      <a:pt x="35370" y="81"/>
                    </a:cubicBezTo>
                    <a:cubicBezTo>
                      <a:pt x="25468" y="-627"/>
                      <a:pt x="16111" y="3388"/>
                      <a:pt x="7663" y="8093"/>
                    </a:cubicBezTo>
                    <a:cubicBezTo>
                      <a:pt x="5210" y="9456"/>
                      <a:pt x="2803" y="10891"/>
                      <a:pt x="396" y="12340"/>
                    </a:cubicBezTo>
                    <a:cubicBezTo>
                      <a:pt x="-512" y="12881"/>
                      <a:pt x="305" y="14293"/>
                      <a:pt x="1213" y="13748"/>
                    </a:cubicBezTo>
                    <a:lnTo>
                      <a:pt x="1213" y="137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20"/>
              <p:cNvSpPr/>
              <p:nvPr/>
            </p:nvSpPr>
            <p:spPr>
              <a:xfrm>
                <a:off x="6199051" y="1567122"/>
                <a:ext cx="19759" cy="50327"/>
              </a:xfrm>
              <a:custGeom>
                <a:avLst/>
                <a:gdLst/>
                <a:ahLst/>
                <a:cxnLst/>
                <a:rect l="l" t="t" r="r" b="b"/>
                <a:pathLst>
                  <a:path w="9686" h="24670" extrusionOk="0">
                    <a:moveTo>
                      <a:pt x="8312" y="237"/>
                    </a:moveTo>
                    <a:cubicBezTo>
                      <a:pt x="4224" y="5451"/>
                      <a:pt x="1499" y="11656"/>
                      <a:pt x="499" y="18197"/>
                    </a:cubicBezTo>
                    <a:cubicBezTo>
                      <a:pt x="181" y="20081"/>
                      <a:pt x="45" y="21980"/>
                      <a:pt x="0" y="23883"/>
                    </a:cubicBezTo>
                    <a:cubicBezTo>
                      <a:pt x="0" y="24932"/>
                      <a:pt x="1635" y="24932"/>
                      <a:pt x="1635" y="23883"/>
                    </a:cubicBezTo>
                    <a:cubicBezTo>
                      <a:pt x="1726" y="15798"/>
                      <a:pt x="4496" y="7777"/>
                      <a:pt x="9447" y="1391"/>
                    </a:cubicBezTo>
                    <a:cubicBezTo>
                      <a:pt x="9720" y="1041"/>
                      <a:pt x="9811" y="578"/>
                      <a:pt x="9447" y="237"/>
                    </a:cubicBezTo>
                    <a:cubicBezTo>
                      <a:pt x="9175" y="-49"/>
                      <a:pt x="8584" y="-108"/>
                      <a:pt x="8312" y="237"/>
                    </a:cubicBezTo>
                    <a:lnTo>
                      <a:pt x="8312" y="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7" name="Google Shape;1237;p20"/>
              <p:cNvSpPr/>
              <p:nvPr/>
            </p:nvSpPr>
            <p:spPr>
              <a:xfrm>
                <a:off x="6237161" y="1614125"/>
                <a:ext cx="7464" cy="22001"/>
              </a:xfrm>
              <a:custGeom>
                <a:avLst/>
                <a:gdLst/>
                <a:ahLst/>
                <a:cxnLst/>
                <a:rect l="l" t="t" r="r" b="b"/>
                <a:pathLst>
                  <a:path w="3659" h="10785" extrusionOk="0">
                    <a:moveTo>
                      <a:pt x="2145" y="403"/>
                    </a:moveTo>
                    <a:cubicBezTo>
                      <a:pt x="510" y="3310"/>
                      <a:pt x="-217" y="6657"/>
                      <a:pt x="56" y="9968"/>
                    </a:cubicBezTo>
                    <a:cubicBezTo>
                      <a:pt x="101" y="10409"/>
                      <a:pt x="419" y="10786"/>
                      <a:pt x="874" y="10786"/>
                    </a:cubicBezTo>
                    <a:cubicBezTo>
                      <a:pt x="1282" y="10786"/>
                      <a:pt x="1737" y="10413"/>
                      <a:pt x="1691" y="9968"/>
                    </a:cubicBezTo>
                    <a:cubicBezTo>
                      <a:pt x="1419" y="6930"/>
                      <a:pt x="2054" y="3896"/>
                      <a:pt x="3554" y="1225"/>
                    </a:cubicBezTo>
                    <a:cubicBezTo>
                      <a:pt x="4053" y="307"/>
                      <a:pt x="2645" y="-519"/>
                      <a:pt x="2145" y="403"/>
                    </a:cubicBezTo>
                    <a:lnTo>
                      <a:pt x="2145" y="4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a:off x="6459025" y="1708954"/>
                <a:ext cx="17466" cy="37650"/>
              </a:xfrm>
              <a:custGeom>
                <a:avLst/>
                <a:gdLst/>
                <a:ahLst/>
                <a:cxnLst/>
                <a:rect l="l" t="t" r="r" b="b"/>
                <a:pathLst>
                  <a:path w="8562" h="18456" extrusionOk="0">
                    <a:moveTo>
                      <a:pt x="1370" y="407"/>
                    </a:moveTo>
                    <a:cubicBezTo>
                      <a:pt x="-1173" y="5340"/>
                      <a:pt x="-38" y="11626"/>
                      <a:pt x="3641" y="15664"/>
                    </a:cubicBezTo>
                    <a:cubicBezTo>
                      <a:pt x="4685" y="16786"/>
                      <a:pt x="5958" y="17717"/>
                      <a:pt x="7320" y="18371"/>
                    </a:cubicBezTo>
                    <a:cubicBezTo>
                      <a:pt x="8274" y="18816"/>
                      <a:pt x="9091" y="17412"/>
                      <a:pt x="8138" y="16963"/>
                    </a:cubicBezTo>
                    <a:cubicBezTo>
                      <a:pt x="3732" y="14864"/>
                      <a:pt x="1234" y="9868"/>
                      <a:pt x="1643" y="5063"/>
                    </a:cubicBezTo>
                    <a:cubicBezTo>
                      <a:pt x="1779" y="3732"/>
                      <a:pt x="2142" y="2419"/>
                      <a:pt x="2778" y="1234"/>
                    </a:cubicBezTo>
                    <a:cubicBezTo>
                      <a:pt x="3232" y="303"/>
                      <a:pt x="1824" y="-524"/>
                      <a:pt x="1370" y="412"/>
                    </a:cubicBezTo>
                    <a:lnTo>
                      <a:pt x="1370"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9" name="Google Shape;1239;p20"/>
              <p:cNvSpPr/>
              <p:nvPr/>
            </p:nvSpPr>
            <p:spPr>
              <a:xfrm>
                <a:off x="6616056" y="1591639"/>
                <a:ext cx="37648" cy="30488"/>
              </a:xfrm>
              <a:custGeom>
                <a:avLst/>
                <a:gdLst/>
                <a:ahLst/>
                <a:cxnLst/>
                <a:rect l="l" t="t" r="r" b="b"/>
                <a:pathLst>
                  <a:path w="18455" h="14945" extrusionOk="0">
                    <a:moveTo>
                      <a:pt x="1569" y="14581"/>
                    </a:moveTo>
                    <a:cubicBezTo>
                      <a:pt x="5611" y="8808"/>
                      <a:pt x="11335" y="4239"/>
                      <a:pt x="17875" y="1614"/>
                    </a:cubicBezTo>
                    <a:cubicBezTo>
                      <a:pt x="18284" y="1450"/>
                      <a:pt x="18556" y="1068"/>
                      <a:pt x="18420" y="610"/>
                    </a:cubicBezTo>
                    <a:cubicBezTo>
                      <a:pt x="18329" y="219"/>
                      <a:pt x="17830" y="-122"/>
                      <a:pt x="17421" y="42"/>
                    </a:cubicBezTo>
                    <a:cubicBezTo>
                      <a:pt x="10472" y="2836"/>
                      <a:pt x="4431" y="7605"/>
                      <a:pt x="161" y="13759"/>
                    </a:cubicBezTo>
                    <a:cubicBezTo>
                      <a:pt x="-475" y="14622"/>
                      <a:pt x="933" y="15440"/>
                      <a:pt x="1569" y="14581"/>
                    </a:cubicBezTo>
                    <a:lnTo>
                      <a:pt x="1569" y="145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20"/>
              <p:cNvSpPr/>
              <p:nvPr/>
            </p:nvSpPr>
            <p:spPr>
              <a:xfrm>
                <a:off x="6603593" y="1580872"/>
                <a:ext cx="24729" cy="20590"/>
              </a:xfrm>
              <a:custGeom>
                <a:avLst/>
                <a:gdLst/>
                <a:ahLst/>
                <a:cxnLst/>
                <a:rect l="l" t="t" r="r" b="b"/>
                <a:pathLst>
                  <a:path w="12122" h="10093" extrusionOk="0">
                    <a:moveTo>
                      <a:pt x="1554" y="9687"/>
                    </a:moveTo>
                    <a:cubicBezTo>
                      <a:pt x="4188" y="6144"/>
                      <a:pt x="7731" y="3341"/>
                      <a:pt x="11728" y="1506"/>
                    </a:cubicBezTo>
                    <a:cubicBezTo>
                      <a:pt x="12137" y="1325"/>
                      <a:pt x="12228" y="743"/>
                      <a:pt x="12000" y="389"/>
                    </a:cubicBezTo>
                    <a:cubicBezTo>
                      <a:pt x="11773" y="-20"/>
                      <a:pt x="11319" y="-88"/>
                      <a:pt x="10910" y="98"/>
                    </a:cubicBezTo>
                    <a:cubicBezTo>
                      <a:pt x="6640" y="2051"/>
                      <a:pt x="2916" y="5095"/>
                      <a:pt x="100" y="8864"/>
                    </a:cubicBezTo>
                    <a:cubicBezTo>
                      <a:pt x="-127" y="9219"/>
                      <a:pt x="55" y="9773"/>
                      <a:pt x="418" y="9982"/>
                    </a:cubicBezTo>
                    <a:cubicBezTo>
                      <a:pt x="827" y="10227"/>
                      <a:pt x="1281" y="10041"/>
                      <a:pt x="1508" y="9691"/>
                    </a:cubicBezTo>
                    <a:lnTo>
                      <a:pt x="1508" y="96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a:off x="7077037" y="1848650"/>
                <a:ext cx="17191" cy="33111"/>
              </a:xfrm>
              <a:custGeom>
                <a:avLst/>
                <a:gdLst/>
                <a:ahLst/>
                <a:cxnLst/>
                <a:rect l="l" t="t" r="r" b="b"/>
                <a:pathLst>
                  <a:path w="8427" h="16231" extrusionOk="0">
                    <a:moveTo>
                      <a:pt x="0" y="788"/>
                    </a:moveTo>
                    <a:cubicBezTo>
                      <a:pt x="182" y="6552"/>
                      <a:pt x="2725" y="12153"/>
                      <a:pt x="6995" y="16014"/>
                    </a:cubicBezTo>
                    <a:cubicBezTo>
                      <a:pt x="7767" y="16713"/>
                      <a:pt x="8948" y="15564"/>
                      <a:pt x="8176" y="14860"/>
                    </a:cubicBezTo>
                    <a:cubicBezTo>
                      <a:pt x="4179" y="11285"/>
                      <a:pt x="1772" y="6143"/>
                      <a:pt x="1635" y="788"/>
                    </a:cubicBezTo>
                    <a:cubicBezTo>
                      <a:pt x="1635" y="-261"/>
                      <a:pt x="0" y="-265"/>
                      <a:pt x="0" y="788"/>
                    </a:cubicBezTo>
                    <a:lnTo>
                      <a:pt x="0" y="7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20"/>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20"/>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6911794" y="1659667"/>
                <a:ext cx="81219" cy="72616"/>
              </a:xfrm>
              <a:custGeom>
                <a:avLst/>
                <a:gdLst/>
                <a:ahLst/>
                <a:cxnLst/>
                <a:rect l="l" t="t" r="r" b="b"/>
                <a:pathLst>
                  <a:path w="39813" h="35596" extrusionOk="0">
                    <a:moveTo>
                      <a:pt x="560" y="1617"/>
                    </a:moveTo>
                    <a:cubicBezTo>
                      <a:pt x="7055" y="3629"/>
                      <a:pt x="13141" y="6759"/>
                      <a:pt x="18592" y="10769"/>
                    </a:cubicBezTo>
                    <a:cubicBezTo>
                      <a:pt x="23997" y="14766"/>
                      <a:pt x="28811" y="19676"/>
                      <a:pt x="32672" y="25208"/>
                    </a:cubicBezTo>
                    <a:cubicBezTo>
                      <a:pt x="34852" y="28351"/>
                      <a:pt x="36760" y="31699"/>
                      <a:pt x="38304" y="35201"/>
                    </a:cubicBezTo>
                    <a:cubicBezTo>
                      <a:pt x="38486" y="35605"/>
                      <a:pt x="39076" y="35696"/>
                      <a:pt x="39439" y="35491"/>
                    </a:cubicBezTo>
                    <a:cubicBezTo>
                      <a:pt x="39848" y="35255"/>
                      <a:pt x="39894" y="34774"/>
                      <a:pt x="39712" y="34374"/>
                    </a:cubicBezTo>
                    <a:cubicBezTo>
                      <a:pt x="36896" y="28043"/>
                      <a:pt x="32944" y="22220"/>
                      <a:pt x="28221" y="17164"/>
                    </a:cubicBezTo>
                    <a:cubicBezTo>
                      <a:pt x="23497" y="12114"/>
                      <a:pt x="17910" y="7821"/>
                      <a:pt x="11779" y="4556"/>
                    </a:cubicBezTo>
                    <a:cubicBezTo>
                      <a:pt x="8372" y="2716"/>
                      <a:pt x="4739" y="1199"/>
                      <a:pt x="1014" y="41"/>
                    </a:cubicBezTo>
                    <a:cubicBezTo>
                      <a:pt x="15" y="-272"/>
                      <a:pt x="-439" y="1304"/>
                      <a:pt x="560" y="1612"/>
                    </a:cubicBezTo>
                    <a:lnTo>
                      <a:pt x="560" y="16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45" name="Google Shape;1245;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46" name="Google Shape;1246;p20"/>
          <p:cNvSpPr txBox="1">
            <a:spLocks noGrp="1"/>
          </p:cNvSpPr>
          <p:nvPr>
            <p:ph type="subTitle" idx="1"/>
          </p:nvPr>
        </p:nvSpPr>
        <p:spPr>
          <a:xfrm>
            <a:off x="721133" y="1659113"/>
            <a:ext cx="2459100" cy="1055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7" name="Google Shape;1247;p20"/>
          <p:cNvSpPr txBox="1">
            <a:spLocks noGrp="1"/>
          </p:cNvSpPr>
          <p:nvPr>
            <p:ph type="subTitle" idx="2"/>
          </p:nvPr>
        </p:nvSpPr>
        <p:spPr>
          <a:xfrm>
            <a:off x="3342411" y="1659113"/>
            <a:ext cx="2459100" cy="1055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8" name="Google Shape;1248;p20"/>
          <p:cNvSpPr txBox="1">
            <a:spLocks noGrp="1"/>
          </p:cNvSpPr>
          <p:nvPr>
            <p:ph type="subTitle" idx="3"/>
          </p:nvPr>
        </p:nvSpPr>
        <p:spPr>
          <a:xfrm>
            <a:off x="5963167" y="1659113"/>
            <a:ext cx="2459700" cy="1055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9" name="Google Shape;1249;p20"/>
          <p:cNvSpPr txBox="1">
            <a:spLocks noGrp="1"/>
          </p:cNvSpPr>
          <p:nvPr>
            <p:ph type="subTitle" idx="4"/>
          </p:nvPr>
        </p:nvSpPr>
        <p:spPr>
          <a:xfrm>
            <a:off x="721133" y="3360225"/>
            <a:ext cx="2459100" cy="1055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0" name="Google Shape;1250;p20"/>
          <p:cNvSpPr txBox="1">
            <a:spLocks noGrp="1"/>
          </p:cNvSpPr>
          <p:nvPr>
            <p:ph type="subTitle" idx="5"/>
          </p:nvPr>
        </p:nvSpPr>
        <p:spPr>
          <a:xfrm>
            <a:off x="3342411" y="3360225"/>
            <a:ext cx="2459100" cy="1055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1" name="Google Shape;1251;p20"/>
          <p:cNvSpPr txBox="1">
            <a:spLocks noGrp="1"/>
          </p:cNvSpPr>
          <p:nvPr>
            <p:ph type="subTitle" idx="6"/>
          </p:nvPr>
        </p:nvSpPr>
        <p:spPr>
          <a:xfrm>
            <a:off x="5963167" y="3360225"/>
            <a:ext cx="2459700" cy="1055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2" name="Google Shape;1252;p20"/>
          <p:cNvSpPr txBox="1">
            <a:spLocks noGrp="1"/>
          </p:cNvSpPr>
          <p:nvPr>
            <p:ph type="subTitle" idx="7"/>
          </p:nvPr>
        </p:nvSpPr>
        <p:spPr>
          <a:xfrm>
            <a:off x="721125" y="1441700"/>
            <a:ext cx="2459100" cy="37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253" name="Google Shape;1253;p20"/>
          <p:cNvSpPr txBox="1">
            <a:spLocks noGrp="1"/>
          </p:cNvSpPr>
          <p:nvPr>
            <p:ph type="subTitle" idx="8"/>
          </p:nvPr>
        </p:nvSpPr>
        <p:spPr>
          <a:xfrm>
            <a:off x="3342408" y="1441700"/>
            <a:ext cx="2459100" cy="37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254" name="Google Shape;1254;p20"/>
          <p:cNvSpPr txBox="1">
            <a:spLocks noGrp="1"/>
          </p:cNvSpPr>
          <p:nvPr>
            <p:ph type="subTitle" idx="9"/>
          </p:nvPr>
        </p:nvSpPr>
        <p:spPr>
          <a:xfrm>
            <a:off x="5963170" y="1441700"/>
            <a:ext cx="2459700" cy="37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255" name="Google Shape;1255;p20"/>
          <p:cNvSpPr txBox="1">
            <a:spLocks noGrp="1"/>
          </p:cNvSpPr>
          <p:nvPr>
            <p:ph type="subTitle" idx="13"/>
          </p:nvPr>
        </p:nvSpPr>
        <p:spPr>
          <a:xfrm>
            <a:off x="721125" y="3138275"/>
            <a:ext cx="2459100" cy="37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256" name="Google Shape;1256;p20"/>
          <p:cNvSpPr txBox="1">
            <a:spLocks noGrp="1"/>
          </p:cNvSpPr>
          <p:nvPr>
            <p:ph type="subTitle" idx="14"/>
          </p:nvPr>
        </p:nvSpPr>
        <p:spPr>
          <a:xfrm>
            <a:off x="3342492" y="3138275"/>
            <a:ext cx="2459100" cy="37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257" name="Google Shape;1257;p20"/>
          <p:cNvSpPr txBox="1">
            <a:spLocks noGrp="1"/>
          </p:cNvSpPr>
          <p:nvPr>
            <p:ph type="subTitle" idx="15"/>
          </p:nvPr>
        </p:nvSpPr>
        <p:spPr>
          <a:xfrm>
            <a:off x="5963470" y="3138275"/>
            <a:ext cx="2459100" cy="37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258"/>
        <p:cNvGrpSpPr/>
        <p:nvPr/>
      </p:nvGrpSpPr>
      <p:grpSpPr>
        <a:xfrm>
          <a:off x="0" y="0"/>
          <a:ext cx="0" cy="0"/>
          <a:chOff x="0" y="0"/>
          <a:chExt cx="0" cy="0"/>
        </a:xfrm>
      </p:grpSpPr>
      <p:grpSp>
        <p:nvGrpSpPr>
          <p:cNvPr id="1259" name="Google Shape;1259;p21"/>
          <p:cNvGrpSpPr/>
          <p:nvPr/>
        </p:nvGrpSpPr>
        <p:grpSpPr>
          <a:xfrm>
            <a:off x="-562362" y="-8"/>
            <a:ext cx="10640264" cy="5170624"/>
            <a:chOff x="-562362" y="-8"/>
            <a:chExt cx="10640264" cy="5170624"/>
          </a:xfrm>
        </p:grpSpPr>
        <p:grpSp>
          <p:nvGrpSpPr>
            <p:cNvPr id="1260" name="Google Shape;1260;p21"/>
            <p:cNvGrpSpPr/>
            <p:nvPr/>
          </p:nvGrpSpPr>
          <p:grpSpPr>
            <a:xfrm>
              <a:off x="-562362" y="65267"/>
              <a:ext cx="1818037" cy="5105349"/>
              <a:chOff x="-562362" y="65267"/>
              <a:chExt cx="1818037" cy="5105349"/>
            </a:xfrm>
          </p:grpSpPr>
          <p:grpSp>
            <p:nvGrpSpPr>
              <p:cNvPr id="1261" name="Google Shape;1261;p21"/>
              <p:cNvGrpSpPr/>
              <p:nvPr/>
            </p:nvGrpSpPr>
            <p:grpSpPr>
              <a:xfrm>
                <a:off x="-562362" y="2572586"/>
                <a:ext cx="1745627" cy="2598030"/>
                <a:chOff x="-562362" y="2572586"/>
                <a:chExt cx="1745627" cy="2598030"/>
              </a:xfrm>
            </p:grpSpPr>
            <p:sp>
              <p:nvSpPr>
                <p:cNvPr id="1262" name="Google Shape;1262;p21"/>
                <p:cNvSpPr/>
                <p:nvPr/>
              </p:nvSpPr>
              <p:spPr>
                <a:xfrm>
                  <a:off x="-562362" y="2572586"/>
                  <a:ext cx="945263" cy="360738"/>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63" name="Google Shape;1263;p21"/>
                <p:cNvGrpSpPr/>
                <p:nvPr/>
              </p:nvGrpSpPr>
              <p:grpSpPr>
                <a:xfrm rot="3704011">
                  <a:off x="214699" y="2666608"/>
                  <a:ext cx="111641" cy="295261"/>
                  <a:chOff x="7145508" y="910775"/>
                  <a:chExt cx="318111" cy="841320"/>
                </a:xfrm>
              </p:grpSpPr>
              <p:sp>
                <p:nvSpPr>
                  <p:cNvPr id="1264" name="Google Shape;1264;p21"/>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1"/>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1"/>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7" name="Google Shape;1267;p21"/>
                <p:cNvGrpSpPr/>
                <p:nvPr/>
              </p:nvGrpSpPr>
              <p:grpSpPr>
                <a:xfrm>
                  <a:off x="-287840" y="3826959"/>
                  <a:ext cx="1471105" cy="1343657"/>
                  <a:chOff x="3421737" y="4180023"/>
                  <a:chExt cx="807856" cy="737868"/>
                </a:xfrm>
              </p:grpSpPr>
              <p:sp>
                <p:nvSpPr>
                  <p:cNvPr id="1268" name="Google Shape;1268;p21"/>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1"/>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1"/>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1"/>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1"/>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1"/>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1"/>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1"/>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1"/>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1"/>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1"/>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1"/>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1"/>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1"/>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1"/>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1"/>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84" name="Google Shape;1284;p21"/>
              <p:cNvSpPr/>
              <p:nvPr/>
            </p:nvSpPr>
            <p:spPr>
              <a:xfrm>
                <a:off x="538202" y="65267"/>
                <a:ext cx="717473" cy="346144"/>
              </a:xfrm>
              <a:custGeom>
                <a:avLst/>
                <a:gdLst/>
                <a:ahLst/>
                <a:cxnLst/>
                <a:rect l="l" t="t" r="r" b="b"/>
                <a:pathLst>
                  <a:path w="242185" h="116842" extrusionOk="0">
                    <a:moveTo>
                      <a:pt x="241427" y="94548"/>
                    </a:moveTo>
                    <a:cubicBezTo>
                      <a:pt x="243816" y="85301"/>
                      <a:pt x="240432" y="74818"/>
                      <a:pt x="233097" y="68709"/>
                    </a:cubicBezTo>
                    <a:cubicBezTo>
                      <a:pt x="225757" y="62600"/>
                      <a:pt x="214833" y="61178"/>
                      <a:pt x="206176" y="65202"/>
                    </a:cubicBezTo>
                    <a:cubicBezTo>
                      <a:pt x="206658" y="57095"/>
                      <a:pt x="202402" y="48878"/>
                      <a:pt x="195502" y="44595"/>
                    </a:cubicBezTo>
                    <a:cubicBezTo>
                      <a:pt x="188603" y="40312"/>
                      <a:pt x="179346" y="40144"/>
                      <a:pt x="172297" y="44177"/>
                    </a:cubicBezTo>
                    <a:cubicBezTo>
                      <a:pt x="174523" y="34680"/>
                      <a:pt x="173882" y="24533"/>
                      <a:pt x="170476" y="15395"/>
                    </a:cubicBezTo>
                    <a:cubicBezTo>
                      <a:pt x="168922" y="11220"/>
                      <a:pt x="166701" y="7137"/>
                      <a:pt x="163190" y="4398"/>
                    </a:cubicBezTo>
                    <a:cubicBezTo>
                      <a:pt x="159675" y="1659"/>
                      <a:pt x="152190" y="-344"/>
                      <a:pt x="148197" y="1628"/>
                    </a:cubicBezTo>
                    <a:cubicBezTo>
                      <a:pt x="135779" y="-2024"/>
                      <a:pt x="121695" y="569"/>
                      <a:pt x="111389" y="8400"/>
                    </a:cubicBezTo>
                    <a:cubicBezTo>
                      <a:pt x="101087" y="16235"/>
                      <a:pt x="94819" y="29116"/>
                      <a:pt x="95019" y="42056"/>
                    </a:cubicBezTo>
                    <a:cubicBezTo>
                      <a:pt x="82215" y="39404"/>
                      <a:pt x="68330" y="50037"/>
                      <a:pt x="67558" y="63095"/>
                    </a:cubicBezTo>
                    <a:cubicBezTo>
                      <a:pt x="61903" y="58666"/>
                      <a:pt x="53909" y="57422"/>
                      <a:pt x="47174" y="59915"/>
                    </a:cubicBezTo>
                    <a:cubicBezTo>
                      <a:pt x="40438" y="62414"/>
                      <a:pt x="35187" y="68568"/>
                      <a:pt x="33788" y="75613"/>
                    </a:cubicBezTo>
                    <a:cubicBezTo>
                      <a:pt x="27529" y="74318"/>
                      <a:pt x="21080" y="73065"/>
                      <a:pt x="14784" y="74182"/>
                    </a:cubicBezTo>
                    <a:cubicBezTo>
                      <a:pt x="8489" y="75299"/>
                      <a:pt x="2298" y="79328"/>
                      <a:pt x="495" y="85460"/>
                    </a:cubicBezTo>
                    <a:cubicBezTo>
                      <a:pt x="-1394" y="91887"/>
                      <a:pt x="2321" y="99222"/>
                      <a:pt x="8280" y="102283"/>
                    </a:cubicBezTo>
                    <a:cubicBezTo>
                      <a:pt x="14239" y="105349"/>
                      <a:pt x="21793" y="104418"/>
                      <a:pt x="27402" y="100757"/>
                    </a:cubicBezTo>
                    <a:cubicBezTo>
                      <a:pt x="28669" y="99931"/>
                      <a:pt x="30009" y="98927"/>
                      <a:pt x="31517" y="99068"/>
                    </a:cubicBezTo>
                    <a:cubicBezTo>
                      <a:pt x="32784" y="99186"/>
                      <a:pt x="33815" y="100081"/>
                      <a:pt x="34787" y="100898"/>
                    </a:cubicBezTo>
                    <a:cubicBezTo>
                      <a:pt x="45688" y="110068"/>
                      <a:pt x="60709" y="114143"/>
                      <a:pt x="74753" y="111731"/>
                    </a:cubicBezTo>
                    <a:cubicBezTo>
                      <a:pt x="80299" y="110777"/>
                      <a:pt x="86235" y="108388"/>
                      <a:pt x="88592" y="103278"/>
                    </a:cubicBezTo>
                    <a:cubicBezTo>
                      <a:pt x="86676" y="109755"/>
                      <a:pt x="93225" y="116314"/>
                      <a:pt x="99965" y="116800"/>
                    </a:cubicBezTo>
                    <a:cubicBezTo>
                      <a:pt x="106706" y="117286"/>
                      <a:pt x="113001" y="113566"/>
                      <a:pt x="118379" y="109473"/>
                    </a:cubicBezTo>
                    <a:cubicBezTo>
                      <a:pt x="119601" y="108542"/>
                      <a:pt x="120882" y="107552"/>
                      <a:pt x="122399" y="107325"/>
                    </a:cubicBezTo>
                    <a:cubicBezTo>
                      <a:pt x="124742" y="106975"/>
                      <a:pt x="126891" y="108506"/>
                      <a:pt x="128975" y="109628"/>
                    </a:cubicBezTo>
                    <a:cubicBezTo>
                      <a:pt x="138877" y="114974"/>
                      <a:pt x="152753" y="110813"/>
                      <a:pt x="158076" y="100903"/>
                    </a:cubicBezTo>
                    <a:cubicBezTo>
                      <a:pt x="158135" y="102924"/>
                      <a:pt x="160829" y="103128"/>
                      <a:pt x="162532" y="104214"/>
                    </a:cubicBezTo>
                    <a:cubicBezTo>
                      <a:pt x="169867" y="108878"/>
                      <a:pt x="180877" y="106094"/>
                      <a:pt x="185115" y="98500"/>
                    </a:cubicBezTo>
                    <a:cubicBezTo>
                      <a:pt x="184193" y="101684"/>
                      <a:pt x="187754" y="104400"/>
                      <a:pt x="190992" y="105104"/>
                    </a:cubicBezTo>
                    <a:cubicBezTo>
                      <a:pt x="198496" y="106739"/>
                      <a:pt x="206853" y="102969"/>
                      <a:pt x="210596" y="96265"/>
                    </a:cubicBezTo>
                    <a:cubicBezTo>
                      <a:pt x="211749" y="103155"/>
                      <a:pt x="218635" y="108583"/>
                      <a:pt x="225602" y="108093"/>
                    </a:cubicBezTo>
                    <a:cubicBezTo>
                      <a:pt x="232570" y="107602"/>
                      <a:pt x="239678" y="101307"/>
                      <a:pt x="241422" y="945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85" name="Google Shape;1285;p21"/>
            <p:cNvSpPr/>
            <p:nvPr/>
          </p:nvSpPr>
          <p:spPr>
            <a:xfrm>
              <a:off x="8999199" y="1796919"/>
              <a:ext cx="1078703" cy="41020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86" name="Google Shape;1286;p21"/>
            <p:cNvGrpSpPr/>
            <p:nvPr/>
          </p:nvGrpSpPr>
          <p:grpSpPr>
            <a:xfrm>
              <a:off x="7356288" y="-8"/>
              <a:ext cx="1787701" cy="1298105"/>
              <a:chOff x="5150373" y="202773"/>
              <a:chExt cx="3435904" cy="2494916"/>
            </a:xfrm>
          </p:grpSpPr>
          <p:sp>
            <p:nvSpPr>
              <p:cNvPr id="1287" name="Google Shape;1287;p21"/>
              <p:cNvSpPr/>
              <p:nvPr/>
            </p:nvSpPr>
            <p:spPr>
              <a:xfrm>
                <a:off x="7827088" y="1121355"/>
                <a:ext cx="45841" cy="338407"/>
              </a:xfrm>
              <a:custGeom>
                <a:avLst/>
                <a:gdLst/>
                <a:ahLst/>
                <a:cxnLst/>
                <a:rect l="l" t="t" r="r" b="b"/>
                <a:pathLst>
                  <a:path w="6724" h="49638" extrusionOk="0">
                    <a:moveTo>
                      <a:pt x="25" y="540"/>
                    </a:moveTo>
                    <a:cubicBezTo>
                      <a:pt x="3886" y="12757"/>
                      <a:pt x="5884" y="25521"/>
                      <a:pt x="5884" y="38329"/>
                    </a:cubicBezTo>
                    <a:cubicBezTo>
                      <a:pt x="5884" y="41963"/>
                      <a:pt x="5702" y="45596"/>
                      <a:pt x="5384" y="49230"/>
                    </a:cubicBezTo>
                    <a:cubicBezTo>
                      <a:pt x="5339" y="49775"/>
                      <a:pt x="6202" y="49775"/>
                      <a:pt x="6248" y="49230"/>
                    </a:cubicBezTo>
                    <a:cubicBezTo>
                      <a:pt x="7383" y="36376"/>
                      <a:pt x="6475" y="23386"/>
                      <a:pt x="3704" y="10850"/>
                    </a:cubicBezTo>
                    <a:cubicBezTo>
                      <a:pt x="2886" y="7307"/>
                      <a:pt x="1933" y="3764"/>
                      <a:pt x="842" y="313"/>
                    </a:cubicBezTo>
                    <a:cubicBezTo>
                      <a:pt x="706" y="-233"/>
                      <a:pt x="-156" y="-5"/>
                      <a:pt x="25" y="540"/>
                    </a:cubicBezTo>
                    <a:lnTo>
                      <a:pt x="25" y="54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1"/>
              <p:cNvSpPr/>
              <p:nvPr/>
            </p:nvSpPr>
            <p:spPr>
              <a:xfrm>
                <a:off x="7896296" y="1134048"/>
                <a:ext cx="83487" cy="369140"/>
              </a:xfrm>
              <a:custGeom>
                <a:avLst/>
                <a:gdLst/>
                <a:ahLst/>
                <a:cxnLst/>
                <a:rect l="l" t="t" r="r" b="b"/>
                <a:pathLst>
                  <a:path w="12246" h="54146" extrusionOk="0">
                    <a:moveTo>
                      <a:pt x="11402" y="313"/>
                    </a:moveTo>
                    <a:cubicBezTo>
                      <a:pt x="6906" y="13802"/>
                      <a:pt x="3590" y="27701"/>
                      <a:pt x="1501" y="41781"/>
                    </a:cubicBezTo>
                    <a:cubicBezTo>
                      <a:pt x="910" y="45778"/>
                      <a:pt x="411" y="49775"/>
                      <a:pt x="2" y="53772"/>
                    </a:cubicBezTo>
                    <a:cubicBezTo>
                      <a:pt x="-44" y="54272"/>
                      <a:pt x="820" y="54272"/>
                      <a:pt x="865" y="53772"/>
                    </a:cubicBezTo>
                    <a:cubicBezTo>
                      <a:pt x="2273" y="39601"/>
                      <a:pt x="4907" y="25612"/>
                      <a:pt x="8722" y="11940"/>
                    </a:cubicBezTo>
                    <a:cubicBezTo>
                      <a:pt x="9813" y="8125"/>
                      <a:pt x="10994" y="4309"/>
                      <a:pt x="12220" y="540"/>
                    </a:cubicBezTo>
                    <a:cubicBezTo>
                      <a:pt x="12402" y="-5"/>
                      <a:pt x="11584" y="-233"/>
                      <a:pt x="11402" y="313"/>
                    </a:cubicBezTo>
                    <a:lnTo>
                      <a:pt x="11402" y="31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1"/>
              <p:cNvSpPr/>
              <p:nvPr/>
            </p:nvSpPr>
            <p:spPr>
              <a:xfrm>
                <a:off x="5150373" y="202773"/>
                <a:ext cx="3435904" cy="1639207"/>
              </a:xfrm>
              <a:custGeom>
                <a:avLst/>
                <a:gdLst/>
                <a:ahLst/>
                <a:cxnLst/>
                <a:rect l="l" t="t" r="r" b="b"/>
                <a:pathLst>
                  <a:path w="503983" h="240441" extrusionOk="0">
                    <a:moveTo>
                      <a:pt x="688" y="1664"/>
                    </a:moveTo>
                    <a:cubicBezTo>
                      <a:pt x="-3081" y="27236"/>
                      <a:pt x="9046" y="51354"/>
                      <a:pt x="26896" y="69113"/>
                    </a:cubicBezTo>
                    <a:cubicBezTo>
                      <a:pt x="46245" y="88371"/>
                      <a:pt x="71907" y="100317"/>
                      <a:pt x="98433" y="105995"/>
                    </a:cubicBezTo>
                    <a:cubicBezTo>
                      <a:pt x="126230" y="111945"/>
                      <a:pt x="155481" y="110991"/>
                      <a:pt x="182824" y="103042"/>
                    </a:cubicBezTo>
                    <a:cubicBezTo>
                      <a:pt x="189500" y="101089"/>
                      <a:pt x="196086" y="98682"/>
                      <a:pt x="202490" y="95911"/>
                    </a:cubicBezTo>
                    <a:cubicBezTo>
                      <a:pt x="208940" y="93095"/>
                      <a:pt x="214709" y="90325"/>
                      <a:pt x="220023" y="86282"/>
                    </a:cubicBezTo>
                    <a:cubicBezTo>
                      <a:pt x="228834" y="79469"/>
                      <a:pt x="234739" y="67887"/>
                      <a:pt x="228062" y="57486"/>
                    </a:cubicBezTo>
                    <a:cubicBezTo>
                      <a:pt x="222521" y="48810"/>
                      <a:pt x="211211" y="44405"/>
                      <a:pt x="201219" y="45994"/>
                    </a:cubicBezTo>
                    <a:cubicBezTo>
                      <a:pt x="189455" y="47811"/>
                      <a:pt x="180825" y="58076"/>
                      <a:pt x="176374" y="68477"/>
                    </a:cubicBezTo>
                    <a:cubicBezTo>
                      <a:pt x="165564" y="93640"/>
                      <a:pt x="172105" y="123981"/>
                      <a:pt x="184822" y="147100"/>
                    </a:cubicBezTo>
                    <a:cubicBezTo>
                      <a:pt x="198721" y="172263"/>
                      <a:pt x="221295" y="191248"/>
                      <a:pt x="246094" y="205101"/>
                    </a:cubicBezTo>
                    <a:cubicBezTo>
                      <a:pt x="270530" y="218773"/>
                      <a:pt x="297373" y="228447"/>
                      <a:pt x="324717" y="234261"/>
                    </a:cubicBezTo>
                    <a:cubicBezTo>
                      <a:pt x="351787" y="239984"/>
                      <a:pt x="379720" y="241937"/>
                      <a:pt x="407245" y="239257"/>
                    </a:cubicBezTo>
                    <a:cubicBezTo>
                      <a:pt x="434815" y="236578"/>
                      <a:pt x="461068" y="229492"/>
                      <a:pt x="485504" y="217274"/>
                    </a:cubicBezTo>
                    <a:cubicBezTo>
                      <a:pt x="491454" y="214276"/>
                      <a:pt x="497268" y="211006"/>
                      <a:pt x="502900" y="207418"/>
                    </a:cubicBezTo>
                    <a:cubicBezTo>
                      <a:pt x="505398" y="205873"/>
                      <a:pt x="503127" y="201922"/>
                      <a:pt x="500629" y="203512"/>
                    </a:cubicBezTo>
                    <a:cubicBezTo>
                      <a:pt x="456526" y="231354"/>
                      <a:pt x="403066" y="240030"/>
                      <a:pt x="351742" y="234125"/>
                    </a:cubicBezTo>
                    <a:cubicBezTo>
                      <a:pt x="325670" y="231127"/>
                      <a:pt x="300008" y="224360"/>
                      <a:pt x="275754" y="214367"/>
                    </a:cubicBezTo>
                    <a:cubicBezTo>
                      <a:pt x="250954" y="204102"/>
                      <a:pt x="227017" y="190431"/>
                      <a:pt x="208259" y="170991"/>
                    </a:cubicBezTo>
                    <a:cubicBezTo>
                      <a:pt x="189546" y="151687"/>
                      <a:pt x="176329" y="125889"/>
                      <a:pt x="175647" y="98682"/>
                    </a:cubicBezTo>
                    <a:cubicBezTo>
                      <a:pt x="175375" y="86645"/>
                      <a:pt x="177373" y="74110"/>
                      <a:pt x="183914" y="63799"/>
                    </a:cubicBezTo>
                    <a:cubicBezTo>
                      <a:pt x="189682" y="54715"/>
                      <a:pt x="199538" y="48174"/>
                      <a:pt x="210576" y="50809"/>
                    </a:cubicBezTo>
                    <a:cubicBezTo>
                      <a:pt x="219932" y="53034"/>
                      <a:pt x="228925" y="61301"/>
                      <a:pt x="225746" y="71657"/>
                    </a:cubicBezTo>
                    <a:cubicBezTo>
                      <a:pt x="222203" y="83239"/>
                      <a:pt x="207487" y="89053"/>
                      <a:pt x="197313" y="93186"/>
                    </a:cubicBezTo>
                    <a:cubicBezTo>
                      <a:pt x="172513" y="103269"/>
                      <a:pt x="145352" y="107039"/>
                      <a:pt x="118736" y="104541"/>
                    </a:cubicBezTo>
                    <a:cubicBezTo>
                      <a:pt x="92664" y="102088"/>
                      <a:pt x="66275" y="93595"/>
                      <a:pt x="44837" y="78334"/>
                    </a:cubicBezTo>
                    <a:cubicBezTo>
                      <a:pt x="25624" y="64662"/>
                      <a:pt x="8819" y="44405"/>
                      <a:pt x="5140" y="20514"/>
                    </a:cubicBezTo>
                    <a:cubicBezTo>
                      <a:pt x="4231" y="14700"/>
                      <a:pt x="4231" y="8704"/>
                      <a:pt x="5094" y="2845"/>
                    </a:cubicBezTo>
                    <a:cubicBezTo>
                      <a:pt x="5503" y="-16"/>
                      <a:pt x="1097" y="-1243"/>
                      <a:pt x="688" y="1664"/>
                    </a:cubicBezTo>
                    <a:lnTo>
                      <a:pt x="688" y="1664"/>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1"/>
              <p:cNvSpPr/>
              <p:nvPr/>
            </p:nvSpPr>
            <p:spPr>
              <a:xfrm>
                <a:off x="7634017" y="1270849"/>
                <a:ext cx="466712" cy="413106"/>
              </a:xfrm>
              <a:custGeom>
                <a:avLst/>
                <a:gdLst/>
                <a:ahLst/>
                <a:cxnLst/>
                <a:rect l="l" t="t" r="r" b="b"/>
                <a:pathLst>
                  <a:path w="68458" h="60595" extrusionOk="0">
                    <a:moveTo>
                      <a:pt x="47513" y="58731"/>
                    </a:moveTo>
                    <a:cubicBezTo>
                      <a:pt x="52100" y="57686"/>
                      <a:pt x="54916" y="53189"/>
                      <a:pt x="57142" y="49056"/>
                    </a:cubicBezTo>
                    <a:cubicBezTo>
                      <a:pt x="60367" y="43107"/>
                      <a:pt x="63455" y="37156"/>
                      <a:pt x="66499" y="31115"/>
                    </a:cubicBezTo>
                    <a:cubicBezTo>
                      <a:pt x="67952" y="28254"/>
                      <a:pt x="69360" y="24757"/>
                      <a:pt x="67725" y="22031"/>
                    </a:cubicBezTo>
                    <a:cubicBezTo>
                      <a:pt x="66181" y="19578"/>
                      <a:pt x="62638" y="18988"/>
                      <a:pt x="59958" y="20124"/>
                    </a:cubicBezTo>
                    <a:cubicBezTo>
                      <a:pt x="57278" y="21305"/>
                      <a:pt x="55416" y="23712"/>
                      <a:pt x="53963" y="26210"/>
                    </a:cubicBezTo>
                    <a:cubicBezTo>
                      <a:pt x="58459" y="21168"/>
                      <a:pt x="60140" y="13720"/>
                      <a:pt x="58232" y="7179"/>
                    </a:cubicBezTo>
                    <a:cubicBezTo>
                      <a:pt x="57869" y="5952"/>
                      <a:pt x="57278" y="4590"/>
                      <a:pt x="56052" y="4181"/>
                    </a:cubicBezTo>
                    <a:cubicBezTo>
                      <a:pt x="54962" y="3818"/>
                      <a:pt x="53736" y="4317"/>
                      <a:pt x="52736" y="4908"/>
                    </a:cubicBezTo>
                    <a:cubicBezTo>
                      <a:pt x="46650" y="8541"/>
                      <a:pt x="42744" y="15536"/>
                      <a:pt x="42835" y="22622"/>
                    </a:cubicBezTo>
                    <a:cubicBezTo>
                      <a:pt x="43516" y="15763"/>
                      <a:pt x="41472" y="8678"/>
                      <a:pt x="37294" y="3182"/>
                    </a:cubicBezTo>
                    <a:cubicBezTo>
                      <a:pt x="35931" y="1456"/>
                      <a:pt x="33932" y="-315"/>
                      <a:pt x="31752" y="48"/>
                    </a:cubicBezTo>
                    <a:cubicBezTo>
                      <a:pt x="29708" y="412"/>
                      <a:pt x="28391" y="2455"/>
                      <a:pt x="27664" y="4408"/>
                    </a:cubicBezTo>
                    <a:cubicBezTo>
                      <a:pt x="24485" y="12765"/>
                      <a:pt x="26892" y="22122"/>
                      <a:pt x="29345" y="30706"/>
                    </a:cubicBezTo>
                    <a:cubicBezTo>
                      <a:pt x="25212" y="22077"/>
                      <a:pt x="18489" y="14719"/>
                      <a:pt x="10268" y="9859"/>
                    </a:cubicBezTo>
                    <a:cubicBezTo>
                      <a:pt x="8452" y="8723"/>
                      <a:pt x="6272" y="7724"/>
                      <a:pt x="4182" y="8223"/>
                    </a:cubicBezTo>
                    <a:cubicBezTo>
                      <a:pt x="1502" y="8860"/>
                      <a:pt x="-87" y="11857"/>
                      <a:pt x="4" y="14628"/>
                    </a:cubicBezTo>
                    <a:cubicBezTo>
                      <a:pt x="49" y="17398"/>
                      <a:pt x="1366" y="19942"/>
                      <a:pt x="2683" y="22349"/>
                    </a:cubicBezTo>
                    <a:cubicBezTo>
                      <a:pt x="10041" y="35794"/>
                      <a:pt x="18626" y="48557"/>
                      <a:pt x="28255" y="60457"/>
                    </a:cubicBezTo>
                    <a:cubicBezTo>
                      <a:pt x="34477" y="60957"/>
                      <a:pt x="41472" y="60048"/>
                      <a:pt x="47513" y="5873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1"/>
              <p:cNvSpPr/>
              <p:nvPr/>
            </p:nvSpPr>
            <p:spPr>
              <a:xfrm>
                <a:off x="7761922" y="1558815"/>
                <a:ext cx="279920" cy="277138"/>
              </a:xfrm>
              <a:custGeom>
                <a:avLst/>
                <a:gdLst/>
                <a:ahLst/>
                <a:cxnLst/>
                <a:rect l="l" t="t" r="r" b="b"/>
                <a:pathLst>
                  <a:path w="41059" h="40651" extrusionOk="0">
                    <a:moveTo>
                      <a:pt x="31431" y="40651"/>
                    </a:moveTo>
                    <a:cubicBezTo>
                      <a:pt x="25253" y="40424"/>
                      <a:pt x="19122" y="39425"/>
                      <a:pt x="13172" y="37744"/>
                    </a:cubicBezTo>
                    <a:cubicBezTo>
                      <a:pt x="10356" y="25526"/>
                      <a:pt x="4042" y="14444"/>
                      <a:pt x="0" y="2589"/>
                    </a:cubicBezTo>
                    <a:cubicBezTo>
                      <a:pt x="5132" y="7449"/>
                      <a:pt x="10492" y="12082"/>
                      <a:pt x="15988" y="16533"/>
                    </a:cubicBezTo>
                    <a:cubicBezTo>
                      <a:pt x="17441" y="10992"/>
                      <a:pt x="18940" y="5496"/>
                      <a:pt x="20393" y="0"/>
                    </a:cubicBezTo>
                    <a:cubicBezTo>
                      <a:pt x="22710" y="5269"/>
                      <a:pt x="25026" y="10538"/>
                      <a:pt x="27343" y="15806"/>
                    </a:cubicBezTo>
                    <a:cubicBezTo>
                      <a:pt x="31022" y="10629"/>
                      <a:pt x="35700" y="6223"/>
                      <a:pt x="41060" y="2816"/>
                    </a:cubicBezTo>
                    <a:cubicBezTo>
                      <a:pt x="38062" y="15080"/>
                      <a:pt x="33565" y="28206"/>
                      <a:pt x="31476" y="4065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1"/>
              <p:cNvSpPr/>
              <p:nvPr/>
            </p:nvSpPr>
            <p:spPr>
              <a:xfrm>
                <a:off x="6085532" y="1449827"/>
                <a:ext cx="732152" cy="640756"/>
              </a:xfrm>
              <a:custGeom>
                <a:avLst/>
                <a:gdLst/>
                <a:ahLst/>
                <a:cxnLst/>
                <a:rect l="l" t="t" r="r" b="b"/>
                <a:pathLst>
                  <a:path w="107393" h="93987" extrusionOk="0">
                    <a:moveTo>
                      <a:pt x="84391" y="9130"/>
                    </a:moveTo>
                    <a:cubicBezTo>
                      <a:pt x="80530" y="21802"/>
                      <a:pt x="84891" y="35519"/>
                      <a:pt x="90704" y="47419"/>
                    </a:cubicBezTo>
                    <a:cubicBezTo>
                      <a:pt x="96564" y="59364"/>
                      <a:pt x="104058" y="70719"/>
                      <a:pt x="106919" y="83664"/>
                    </a:cubicBezTo>
                    <a:cubicBezTo>
                      <a:pt x="107601" y="86662"/>
                      <a:pt x="107828" y="90250"/>
                      <a:pt x="105648" y="92385"/>
                    </a:cubicBezTo>
                    <a:cubicBezTo>
                      <a:pt x="103876" y="94156"/>
                      <a:pt x="101015" y="94338"/>
                      <a:pt x="98698" y="93520"/>
                    </a:cubicBezTo>
                    <a:cubicBezTo>
                      <a:pt x="96382" y="92657"/>
                      <a:pt x="94520" y="90931"/>
                      <a:pt x="92748" y="89160"/>
                    </a:cubicBezTo>
                    <a:cubicBezTo>
                      <a:pt x="82438" y="78577"/>
                      <a:pt x="75716" y="65133"/>
                      <a:pt x="70947" y="51280"/>
                    </a:cubicBezTo>
                    <a:cubicBezTo>
                      <a:pt x="72763" y="56503"/>
                      <a:pt x="71719" y="61408"/>
                      <a:pt x="71991" y="66722"/>
                    </a:cubicBezTo>
                    <a:cubicBezTo>
                      <a:pt x="72218" y="71037"/>
                      <a:pt x="72581" y="74762"/>
                      <a:pt x="71355" y="79077"/>
                    </a:cubicBezTo>
                    <a:cubicBezTo>
                      <a:pt x="69720" y="85027"/>
                      <a:pt x="65224" y="91386"/>
                      <a:pt x="58592" y="91749"/>
                    </a:cubicBezTo>
                    <a:cubicBezTo>
                      <a:pt x="53732" y="91976"/>
                      <a:pt x="51598" y="87480"/>
                      <a:pt x="50098" y="83392"/>
                    </a:cubicBezTo>
                    <a:cubicBezTo>
                      <a:pt x="46738" y="74035"/>
                      <a:pt x="48554" y="62907"/>
                      <a:pt x="54913" y="55277"/>
                    </a:cubicBezTo>
                    <a:cubicBezTo>
                      <a:pt x="51007" y="59773"/>
                      <a:pt x="45556" y="62544"/>
                      <a:pt x="40333" y="65496"/>
                    </a:cubicBezTo>
                    <a:cubicBezTo>
                      <a:pt x="36654" y="67631"/>
                      <a:pt x="31613" y="69175"/>
                      <a:pt x="28388" y="66404"/>
                    </a:cubicBezTo>
                    <a:cubicBezTo>
                      <a:pt x="25935" y="64270"/>
                      <a:pt x="25708" y="60364"/>
                      <a:pt x="27071" y="57411"/>
                    </a:cubicBezTo>
                    <a:cubicBezTo>
                      <a:pt x="28479" y="54459"/>
                      <a:pt x="31113" y="52324"/>
                      <a:pt x="33747" y="50416"/>
                    </a:cubicBezTo>
                    <a:cubicBezTo>
                      <a:pt x="37654" y="47646"/>
                      <a:pt x="41787" y="45239"/>
                      <a:pt x="46102" y="43195"/>
                    </a:cubicBezTo>
                    <a:cubicBezTo>
                      <a:pt x="35383" y="48009"/>
                      <a:pt x="18986" y="46601"/>
                      <a:pt x="8812" y="41014"/>
                    </a:cubicBezTo>
                    <a:cubicBezTo>
                      <a:pt x="5950" y="39470"/>
                      <a:pt x="3270" y="37381"/>
                      <a:pt x="1590" y="34565"/>
                    </a:cubicBezTo>
                    <a:cubicBezTo>
                      <a:pt x="-45" y="31749"/>
                      <a:pt x="-590" y="28161"/>
                      <a:pt x="772" y="25208"/>
                    </a:cubicBezTo>
                    <a:cubicBezTo>
                      <a:pt x="2680" y="21120"/>
                      <a:pt x="7631" y="19304"/>
                      <a:pt x="12082" y="19395"/>
                    </a:cubicBezTo>
                    <a:cubicBezTo>
                      <a:pt x="16578" y="19485"/>
                      <a:pt x="20893" y="21075"/>
                      <a:pt x="25299" y="21893"/>
                    </a:cubicBezTo>
                    <a:cubicBezTo>
                      <a:pt x="33974" y="23482"/>
                      <a:pt x="39970" y="23573"/>
                      <a:pt x="47964" y="19076"/>
                    </a:cubicBezTo>
                    <a:cubicBezTo>
                      <a:pt x="55913" y="14580"/>
                      <a:pt x="61272" y="7949"/>
                      <a:pt x="65451" y="0"/>
                    </a:cubicBezTo>
                    <a:cubicBezTo>
                      <a:pt x="67540" y="2362"/>
                      <a:pt x="67949" y="5768"/>
                      <a:pt x="70719" y="7540"/>
                    </a:cubicBezTo>
                    <a:cubicBezTo>
                      <a:pt x="71991" y="8312"/>
                      <a:pt x="83846" y="10765"/>
                      <a:pt x="84391" y="91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1"/>
              <p:cNvSpPr/>
              <p:nvPr/>
            </p:nvSpPr>
            <p:spPr>
              <a:xfrm>
                <a:off x="6397339" y="1343320"/>
                <a:ext cx="317389" cy="400999"/>
              </a:xfrm>
              <a:custGeom>
                <a:avLst/>
                <a:gdLst/>
                <a:ahLst/>
                <a:cxnLst/>
                <a:rect l="l" t="t" r="r" b="b"/>
                <a:pathLst>
                  <a:path w="46555" h="58819" extrusionOk="0">
                    <a:moveTo>
                      <a:pt x="42650" y="58819"/>
                    </a:moveTo>
                    <a:cubicBezTo>
                      <a:pt x="40288" y="46011"/>
                      <a:pt x="43694" y="32657"/>
                      <a:pt x="46556" y="19939"/>
                    </a:cubicBezTo>
                    <a:cubicBezTo>
                      <a:pt x="36472" y="13717"/>
                      <a:pt x="27434" y="7994"/>
                      <a:pt x="18713" y="0"/>
                    </a:cubicBezTo>
                    <a:cubicBezTo>
                      <a:pt x="18895" y="14035"/>
                      <a:pt x="11627" y="27979"/>
                      <a:pt x="0" y="35882"/>
                    </a:cubicBezTo>
                    <a:cubicBezTo>
                      <a:pt x="2362" y="35927"/>
                      <a:pt x="6495" y="34701"/>
                      <a:pt x="8857" y="34746"/>
                    </a:cubicBezTo>
                    <a:cubicBezTo>
                      <a:pt x="13535" y="34837"/>
                      <a:pt x="19076" y="34474"/>
                      <a:pt x="21620" y="30568"/>
                    </a:cubicBezTo>
                    <a:cubicBezTo>
                      <a:pt x="19622" y="37381"/>
                      <a:pt x="18895" y="44602"/>
                      <a:pt x="19440" y="51733"/>
                    </a:cubicBezTo>
                    <a:cubicBezTo>
                      <a:pt x="24300" y="47918"/>
                      <a:pt x="27979" y="42649"/>
                      <a:pt x="29886" y="36836"/>
                    </a:cubicBezTo>
                    <a:cubicBezTo>
                      <a:pt x="32566" y="46964"/>
                      <a:pt x="35700" y="51007"/>
                      <a:pt x="42650" y="588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1"/>
              <p:cNvSpPr/>
              <p:nvPr/>
            </p:nvSpPr>
            <p:spPr>
              <a:xfrm>
                <a:off x="6182957" y="1730301"/>
                <a:ext cx="288292" cy="280997"/>
              </a:xfrm>
              <a:custGeom>
                <a:avLst/>
                <a:gdLst/>
                <a:ahLst/>
                <a:cxnLst/>
                <a:rect l="l" t="t" r="r" b="b"/>
                <a:pathLst>
                  <a:path w="42287" h="41217" extrusionOk="0">
                    <a:moveTo>
                      <a:pt x="41485" y="188"/>
                    </a:moveTo>
                    <a:cubicBezTo>
                      <a:pt x="37261" y="6502"/>
                      <a:pt x="32583" y="12406"/>
                      <a:pt x="27450" y="17902"/>
                    </a:cubicBezTo>
                    <a:cubicBezTo>
                      <a:pt x="22272" y="23443"/>
                      <a:pt x="16640" y="28576"/>
                      <a:pt x="10599" y="33163"/>
                    </a:cubicBezTo>
                    <a:cubicBezTo>
                      <a:pt x="7238" y="35752"/>
                      <a:pt x="3786" y="38160"/>
                      <a:pt x="198" y="40431"/>
                    </a:cubicBezTo>
                    <a:cubicBezTo>
                      <a:pt x="-256" y="40703"/>
                      <a:pt x="152" y="41430"/>
                      <a:pt x="607" y="41157"/>
                    </a:cubicBezTo>
                    <a:cubicBezTo>
                      <a:pt x="7056" y="37115"/>
                      <a:pt x="13188" y="32527"/>
                      <a:pt x="18866" y="27440"/>
                    </a:cubicBezTo>
                    <a:cubicBezTo>
                      <a:pt x="24543" y="22399"/>
                      <a:pt x="29857" y="16857"/>
                      <a:pt x="34626" y="10953"/>
                    </a:cubicBezTo>
                    <a:cubicBezTo>
                      <a:pt x="37306" y="7637"/>
                      <a:pt x="39850" y="4185"/>
                      <a:pt x="42212" y="642"/>
                    </a:cubicBezTo>
                    <a:cubicBezTo>
                      <a:pt x="42530" y="188"/>
                      <a:pt x="41758" y="-266"/>
                      <a:pt x="41485" y="188"/>
                    </a:cubicBezTo>
                    <a:lnTo>
                      <a:pt x="41485" y="18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1"/>
              <p:cNvSpPr/>
              <p:nvPr/>
            </p:nvSpPr>
            <p:spPr>
              <a:xfrm>
                <a:off x="6423026" y="1757043"/>
                <a:ext cx="105487" cy="437152"/>
              </a:xfrm>
              <a:custGeom>
                <a:avLst/>
                <a:gdLst/>
                <a:ahLst/>
                <a:cxnLst/>
                <a:rect l="l" t="t" r="r" b="b"/>
                <a:pathLst>
                  <a:path w="15473" h="64122" extrusionOk="0">
                    <a:moveTo>
                      <a:pt x="14672" y="217"/>
                    </a:moveTo>
                    <a:cubicBezTo>
                      <a:pt x="11221" y="8029"/>
                      <a:pt x="8359" y="16023"/>
                      <a:pt x="6088" y="24244"/>
                    </a:cubicBezTo>
                    <a:cubicBezTo>
                      <a:pt x="3862" y="32465"/>
                      <a:pt x="2182" y="40822"/>
                      <a:pt x="1137" y="49270"/>
                    </a:cubicBezTo>
                    <a:cubicBezTo>
                      <a:pt x="547" y="54085"/>
                      <a:pt x="184" y="58900"/>
                      <a:pt x="2" y="63714"/>
                    </a:cubicBezTo>
                    <a:cubicBezTo>
                      <a:pt x="-44" y="64259"/>
                      <a:pt x="819" y="64259"/>
                      <a:pt x="865" y="63714"/>
                    </a:cubicBezTo>
                    <a:cubicBezTo>
                      <a:pt x="1183" y="55266"/>
                      <a:pt x="2137" y="46818"/>
                      <a:pt x="3681" y="38506"/>
                    </a:cubicBezTo>
                    <a:cubicBezTo>
                      <a:pt x="5225" y="30194"/>
                      <a:pt x="7405" y="22018"/>
                      <a:pt x="10176" y="14070"/>
                    </a:cubicBezTo>
                    <a:cubicBezTo>
                      <a:pt x="11720" y="9528"/>
                      <a:pt x="13492" y="5031"/>
                      <a:pt x="15445" y="671"/>
                    </a:cubicBezTo>
                    <a:cubicBezTo>
                      <a:pt x="15626" y="171"/>
                      <a:pt x="14899" y="-283"/>
                      <a:pt x="14672" y="217"/>
                    </a:cubicBezTo>
                    <a:lnTo>
                      <a:pt x="14672" y="2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1"/>
              <p:cNvSpPr/>
              <p:nvPr/>
            </p:nvSpPr>
            <p:spPr>
              <a:xfrm>
                <a:off x="6160386" y="1952347"/>
                <a:ext cx="90182" cy="95793"/>
              </a:xfrm>
              <a:custGeom>
                <a:avLst/>
                <a:gdLst/>
                <a:ahLst/>
                <a:cxnLst/>
                <a:rect l="l" t="t" r="r" b="b"/>
                <a:pathLst>
                  <a:path w="13228" h="14051" extrusionOk="0">
                    <a:moveTo>
                      <a:pt x="13229" y="1636"/>
                    </a:moveTo>
                    <a:cubicBezTo>
                      <a:pt x="10685" y="-90"/>
                      <a:pt x="7324" y="-544"/>
                      <a:pt x="4554" y="727"/>
                    </a:cubicBezTo>
                    <a:cubicBezTo>
                      <a:pt x="1783" y="1954"/>
                      <a:pt x="-170" y="4951"/>
                      <a:pt x="12" y="7949"/>
                    </a:cubicBezTo>
                    <a:cubicBezTo>
                      <a:pt x="239" y="10992"/>
                      <a:pt x="2782" y="13763"/>
                      <a:pt x="5780" y="14035"/>
                    </a:cubicBezTo>
                    <a:cubicBezTo>
                      <a:pt x="8778" y="14262"/>
                      <a:pt x="11730" y="12037"/>
                      <a:pt x="12638" y="9130"/>
                    </a:cubicBezTo>
                    <a:cubicBezTo>
                      <a:pt x="13547" y="6269"/>
                      <a:pt x="12593" y="2998"/>
                      <a:pt x="10595" y="727"/>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1"/>
              <p:cNvSpPr/>
              <p:nvPr/>
            </p:nvSpPr>
            <p:spPr>
              <a:xfrm>
                <a:off x="6381734" y="2149812"/>
                <a:ext cx="89916" cy="95602"/>
              </a:xfrm>
              <a:custGeom>
                <a:avLst/>
                <a:gdLst/>
                <a:ahLst/>
                <a:cxnLst/>
                <a:rect l="l" t="t" r="r" b="b"/>
                <a:pathLst>
                  <a:path w="13189" h="14023" extrusionOk="0">
                    <a:moveTo>
                      <a:pt x="13190" y="1646"/>
                    </a:moveTo>
                    <a:cubicBezTo>
                      <a:pt x="10692" y="-80"/>
                      <a:pt x="7285" y="-534"/>
                      <a:pt x="4515" y="693"/>
                    </a:cubicBezTo>
                    <a:cubicBezTo>
                      <a:pt x="1744" y="1964"/>
                      <a:pt x="-209" y="4917"/>
                      <a:pt x="18" y="7960"/>
                    </a:cubicBezTo>
                    <a:cubicBezTo>
                      <a:pt x="200" y="11003"/>
                      <a:pt x="2743" y="13773"/>
                      <a:pt x="5741" y="14001"/>
                    </a:cubicBezTo>
                    <a:cubicBezTo>
                      <a:pt x="8784" y="14273"/>
                      <a:pt x="11691" y="12048"/>
                      <a:pt x="12599" y="9141"/>
                    </a:cubicBezTo>
                    <a:cubicBezTo>
                      <a:pt x="13508" y="6279"/>
                      <a:pt x="12599" y="3009"/>
                      <a:pt x="10601" y="69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1"/>
              <p:cNvSpPr/>
              <p:nvPr/>
            </p:nvSpPr>
            <p:spPr>
              <a:xfrm>
                <a:off x="6384338" y="1674716"/>
                <a:ext cx="202057" cy="187986"/>
              </a:xfrm>
              <a:custGeom>
                <a:avLst/>
                <a:gdLst/>
                <a:ahLst/>
                <a:cxnLst/>
                <a:rect l="l" t="t" r="r" b="b"/>
                <a:pathLst>
                  <a:path w="29638" h="27574" extrusionOk="0">
                    <a:moveTo>
                      <a:pt x="0" y="11976"/>
                    </a:moveTo>
                    <a:cubicBezTo>
                      <a:pt x="0" y="12793"/>
                      <a:pt x="91" y="13656"/>
                      <a:pt x="545" y="14338"/>
                    </a:cubicBezTo>
                    <a:cubicBezTo>
                      <a:pt x="1272" y="15337"/>
                      <a:pt x="2634" y="15564"/>
                      <a:pt x="3861" y="15564"/>
                    </a:cubicBezTo>
                    <a:cubicBezTo>
                      <a:pt x="6859" y="15609"/>
                      <a:pt x="9902" y="14656"/>
                      <a:pt x="12354" y="12884"/>
                    </a:cubicBezTo>
                    <a:cubicBezTo>
                      <a:pt x="11628" y="14837"/>
                      <a:pt x="10856" y="16927"/>
                      <a:pt x="11083" y="19016"/>
                    </a:cubicBezTo>
                    <a:cubicBezTo>
                      <a:pt x="11355" y="21105"/>
                      <a:pt x="12900" y="23195"/>
                      <a:pt x="14989" y="23285"/>
                    </a:cubicBezTo>
                    <a:cubicBezTo>
                      <a:pt x="17124" y="23376"/>
                      <a:pt x="18758" y="21514"/>
                      <a:pt x="19803" y="19697"/>
                    </a:cubicBezTo>
                    <a:cubicBezTo>
                      <a:pt x="19713" y="22513"/>
                      <a:pt x="19985" y="25920"/>
                      <a:pt x="22483" y="27191"/>
                    </a:cubicBezTo>
                    <a:cubicBezTo>
                      <a:pt x="24754" y="28327"/>
                      <a:pt x="27615" y="26783"/>
                      <a:pt x="28751" y="24557"/>
                    </a:cubicBezTo>
                    <a:cubicBezTo>
                      <a:pt x="29886" y="22331"/>
                      <a:pt x="29750" y="19652"/>
                      <a:pt x="29342" y="17154"/>
                    </a:cubicBezTo>
                    <a:cubicBezTo>
                      <a:pt x="27116" y="3164"/>
                      <a:pt x="0" y="-10598"/>
                      <a:pt x="0" y="119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21"/>
              <p:cNvSpPr/>
              <p:nvPr/>
            </p:nvSpPr>
            <p:spPr>
              <a:xfrm>
                <a:off x="5360753" y="883896"/>
                <a:ext cx="310128" cy="344270"/>
              </a:xfrm>
              <a:custGeom>
                <a:avLst/>
                <a:gdLst/>
                <a:ahLst/>
                <a:cxnLst/>
                <a:rect l="l" t="t" r="r" b="b"/>
                <a:pathLst>
                  <a:path w="45490" h="50498" extrusionOk="0">
                    <a:moveTo>
                      <a:pt x="40230" y="627"/>
                    </a:moveTo>
                    <a:cubicBezTo>
                      <a:pt x="42910" y="5350"/>
                      <a:pt x="46180" y="11528"/>
                      <a:pt x="43955" y="17023"/>
                    </a:cubicBezTo>
                    <a:cubicBezTo>
                      <a:pt x="42002" y="21838"/>
                      <a:pt x="35870" y="24109"/>
                      <a:pt x="31373" y="21475"/>
                    </a:cubicBezTo>
                    <a:cubicBezTo>
                      <a:pt x="28921" y="20112"/>
                      <a:pt x="27149" y="17614"/>
                      <a:pt x="26786" y="14798"/>
                    </a:cubicBezTo>
                    <a:lnTo>
                      <a:pt x="26241" y="15207"/>
                    </a:lnTo>
                    <a:cubicBezTo>
                      <a:pt x="27104" y="15343"/>
                      <a:pt x="27558" y="16206"/>
                      <a:pt x="27921" y="16933"/>
                    </a:cubicBezTo>
                    <a:cubicBezTo>
                      <a:pt x="28330" y="17887"/>
                      <a:pt x="28648" y="18885"/>
                      <a:pt x="28921" y="19885"/>
                    </a:cubicBezTo>
                    <a:cubicBezTo>
                      <a:pt x="29465" y="21883"/>
                      <a:pt x="29783" y="23973"/>
                      <a:pt x="29783" y="26017"/>
                    </a:cubicBezTo>
                    <a:cubicBezTo>
                      <a:pt x="29874" y="30059"/>
                      <a:pt x="28921" y="34056"/>
                      <a:pt x="27013" y="37599"/>
                    </a:cubicBezTo>
                    <a:cubicBezTo>
                      <a:pt x="25287" y="40778"/>
                      <a:pt x="22834" y="43549"/>
                      <a:pt x="19927" y="45683"/>
                    </a:cubicBezTo>
                    <a:cubicBezTo>
                      <a:pt x="16975" y="47773"/>
                      <a:pt x="13886" y="49181"/>
                      <a:pt x="10480" y="49544"/>
                    </a:cubicBezTo>
                    <a:cubicBezTo>
                      <a:pt x="7028" y="49908"/>
                      <a:pt x="3031" y="49136"/>
                      <a:pt x="805" y="46138"/>
                    </a:cubicBezTo>
                    <a:cubicBezTo>
                      <a:pt x="487" y="45683"/>
                      <a:pt x="-239" y="46092"/>
                      <a:pt x="79" y="46547"/>
                    </a:cubicBezTo>
                    <a:cubicBezTo>
                      <a:pt x="2123" y="49363"/>
                      <a:pt x="5529" y="50498"/>
                      <a:pt x="8890" y="50498"/>
                    </a:cubicBezTo>
                    <a:cubicBezTo>
                      <a:pt x="12569" y="50498"/>
                      <a:pt x="16112" y="49181"/>
                      <a:pt x="19201" y="47183"/>
                    </a:cubicBezTo>
                    <a:cubicBezTo>
                      <a:pt x="26104" y="42777"/>
                      <a:pt x="30465" y="35101"/>
                      <a:pt x="30647" y="26925"/>
                    </a:cubicBezTo>
                    <a:cubicBezTo>
                      <a:pt x="30692" y="24427"/>
                      <a:pt x="30374" y="21929"/>
                      <a:pt x="29738" y="19567"/>
                    </a:cubicBezTo>
                    <a:cubicBezTo>
                      <a:pt x="29420" y="18431"/>
                      <a:pt x="29011" y="17296"/>
                      <a:pt x="28512" y="16251"/>
                    </a:cubicBezTo>
                    <a:cubicBezTo>
                      <a:pt x="28103" y="15388"/>
                      <a:pt x="27467" y="14571"/>
                      <a:pt x="26468" y="14434"/>
                    </a:cubicBezTo>
                    <a:cubicBezTo>
                      <a:pt x="26241" y="14389"/>
                      <a:pt x="25877" y="14525"/>
                      <a:pt x="25923" y="14843"/>
                    </a:cubicBezTo>
                    <a:cubicBezTo>
                      <a:pt x="26604" y="20248"/>
                      <a:pt x="31873" y="24291"/>
                      <a:pt x="37323" y="23291"/>
                    </a:cubicBezTo>
                    <a:cubicBezTo>
                      <a:pt x="39958" y="22837"/>
                      <a:pt x="42365" y="21247"/>
                      <a:pt x="43864" y="19022"/>
                    </a:cubicBezTo>
                    <a:cubicBezTo>
                      <a:pt x="45544" y="16433"/>
                      <a:pt x="45771" y="13299"/>
                      <a:pt x="45226" y="10347"/>
                    </a:cubicBezTo>
                    <a:cubicBezTo>
                      <a:pt x="44500" y="6759"/>
                      <a:pt x="42774" y="3397"/>
                      <a:pt x="40957" y="218"/>
                    </a:cubicBezTo>
                    <a:cubicBezTo>
                      <a:pt x="40684" y="-281"/>
                      <a:pt x="39958" y="173"/>
                      <a:pt x="40185" y="627"/>
                    </a:cubicBezTo>
                    <a:lnTo>
                      <a:pt x="40185" y="62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21"/>
              <p:cNvSpPr/>
              <p:nvPr/>
            </p:nvSpPr>
            <p:spPr>
              <a:xfrm>
                <a:off x="6719364" y="1121614"/>
                <a:ext cx="198594" cy="390397"/>
              </a:xfrm>
              <a:custGeom>
                <a:avLst/>
                <a:gdLst/>
                <a:ahLst/>
                <a:cxnLst/>
                <a:rect l="l" t="t" r="r" b="b"/>
                <a:pathLst>
                  <a:path w="29130" h="57264" extrusionOk="0">
                    <a:moveTo>
                      <a:pt x="8449" y="55687"/>
                    </a:moveTo>
                    <a:cubicBezTo>
                      <a:pt x="11583" y="57549"/>
                      <a:pt x="15489" y="57685"/>
                      <a:pt x="18895" y="56504"/>
                    </a:cubicBezTo>
                    <a:cubicBezTo>
                      <a:pt x="22529" y="55232"/>
                      <a:pt x="25481" y="52598"/>
                      <a:pt x="27162" y="49146"/>
                    </a:cubicBezTo>
                    <a:cubicBezTo>
                      <a:pt x="29024" y="45512"/>
                      <a:pt x="29479" y="41288"/>
                      <a:pt x="28888" y="37246"/>
                    </a:cubicBezTo>
                    <a:cubicBezTo>
                      <a:pt x="28297" y="32885"/>
                      <a:pt x="26390" y="28752"/>
                      <a:pt x="23937" y="25118"/>
                    </a:cubicBezTo>
                    <a:cubicBezTo>
                      <a:pt x="21530" y="21440"/>
                      <a:pt x="18578" y="17897"/>
                      <a:pt x="15217" y="15081"/>
                    </a:cubicBezTo>
                    <a:cubicBezTo>
                      <a:pt x="12082" y="12446"/>
                      <a:pt x="8085" y="10312"/>
                      <a:pt x="3907" y="11038"/>
                    </a:cubicBezTo>
                    <a:cubicBezTo>
                      <a:pt x="2045" y="11356"/>
                      <a:pt x="546" y="12537"/>
                      <a:pt x="137" y="14399"/>
                    </a:cubicBezTo>
                    <a:cubicBezTo>
                      <a:pt x="-226" y="16080"/>
                      <a:pt x="137" y="17806"/>
                      <a:pt x="1182" y="19123"/>
                    </a:cubicBezTo>
                    <a:cubicBezTo>
                      <a:pt x="3634" y="22257"/>
                      <a:pt x="8358" y="22575"/>
                      <a:pt x="11901" y="21530"/>
                    </a:cubicBezTo>
                    <a:cubicBezTo>
                      <a:pt x="15580" y="20440"/>
                      <a:pt x="18895" y="17715"/>
                      <a:pt x="20485" y="14172"/>
                    </a:cubicBezTo>
                    <a:cubicBezTo>
                      <a:pt x="22121" y="10539"/>
                      <a:pt x="21984" y="6224"/>
                      <a:pt x="20258" y="2635"/>
                    </a:cubicBezTo>
                    <a:cubicBezTo>
                      <a:pt x="19849" y="1727"/>
                      <a:pt x="19304" y="909"/>
                      <a:pt x="18714" y="137"/>
                    </a:cubicBezTo>
                    <a:cubicBezTo>
                      <a:pt x="18351" y="-271"/>
                      <a:pt x="17760" y="319"/>
                      <a:pt x="18078" y="773"/>
                    </a:cubicBezTo>
                    <a:cubicBezTo>
                      <a:pt x="20440" y="3680"/>
                      <a:pt x="21303" y="7677"/>
                      <a:pt x="20531" y="11311"/>
                    </a:cubicBezTo>
                    <a:cubicBezTo>
                      <a:pt x="19759" y="14990"/>
                      <a:pt x="17351" y="17988"/>
                      <a:pt x="14081" y="19714"/>
                    </a:cubicBezTo>
                    <a:cubicBezTo>
                      <a:pt x="10811" y="21440"/>
                      <a:pt x="6723" y="21894"/>
                      <a:pt x="3543" y="20077"/>
                    </a:cubicBezTo>
                    <a:cubicBezTo>
                      <a:pt x="2045" y="19214"/>
                      <a:pt x="954" y="17761"/>
                      <a:pt x="864" y="15989"/>
                    </a:cubicBezTo>
                    <a:cubicBezTo>
                      <a:pt x="773" y="14308"/>
                      <a:pt x="1500" y="12673"/>
                      <a:pt x="3180" y="12083"/>
                    </a:cubicBezTo>
                    <a:cubicBezTo>
                      <a:pt x="5042" y="11447"/>
                      <a:pt x="7223" y="11765"/>
                      <a:pt x="9040" y="12355"/>
                    </a:cubicBezTo>
                    <a:cubicBezTo>
                      <a:pt x="10856" y="12992"/>
                      <a:pt x="12628" y="14081"/>
                      <a:pt x="14172" y="15353"/>
                    </a:cubicBezTo>
                    <a:cubicBezTo>
                      <a:pt x="17306" y="17806"/>
                      <a:pt x="19986" y="20985"/>
                      <a:pt x="22302" y="24210"/>
                    </a:cubicBezTo>
                    <a:cubicBezTo>
                      <a:pt x="26890" y="30569"/>
                      <a:pt x="29887" y="38608"/>
                      <a:pt x="27389" y="46421"/>
                    </a:cubicBezTo>
                    <a:cubicBezTo>
                      <a:pt x="26299" y="49918"/>
                      <a:pt x="24028" y="52916"/>
                      <a:pt x="20803" y="54732"/>
                    </a:cubicBezTo>
                    <a:cubicBezTo>
                      <a:pt x="17897" y="56322"/>
                      <a:pt x="14399" y="56958"/>
                      <a:pt x="11174" y="55959"/>
                    </a:cubicBezTo>
                    <a:cubicBezTo>
                      <a:pt x="10356" y="55732"/>
                      <a:pt x="9584" y="55369"/>
                      <a:pt x="8858" y="54960"/>
                    </a:cubicBezTo>
                    <a:cubicBezTo>
                      <a:pt x="8404" y="54687"/>
                      <a:pt x="7949" y="55414"/>
                      <a:pt x="8449" y="55687"/>
                    </a:cubicBezTo>
                    <a:lnTo>
                      <a:pt x="8449" y="5568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21"/>
              <p:cNvSpPr/>
              <p:nvPr/>
            </p:nvSpPr>
            <p:spPr>
              <a:xfrm>
                <a:off x="7784466" y="1819520"/>
                <a:ext cx="425269" cy="878169"/>
              </a:xfrm>
              <a:custGeom>
                <a:avLst/>
                <a:gdLst/>
                <a:ahLst/>
                <a:cxnLst/>
                <a:rect l="l" t="t" r="r" b="b"/>
                <a:pathLst>
                  <a:path w="62379" h="128811" extrusionOk="0">
                    <a:moveTo>
                      <a:pt x="36163" y="0"/>
                    </a:moveTo>
                    <a:cubicBezTo>
                      <a:pt x="49789" y="12218"/>
                      <a:pt x="59010" y="29296"/>
                      <a:pt x="61689" y="47373"/>
                    </a:cubicBezTo>
                    <a:cubicBezTo>
                      <a:pt x="62597" y="53369"/>
                      <a:pt x="62779" y="59591"/>
                      <a:pt x="61190" y="65450"/>
                    </a:cubicBezTo>
                    <a:cubicBezTo>
                      <a:pt x="56920" y="80984"/>
                      <a:pt x="41523" y="90204"/>
                      <a:pt x="29986" y="101423"/>
                    </a:cubicBezTo>
                    <a:cubicBezTo>
                      <a:pt x="21901" y="109236"/>
                      <a:pt x="15315" y="118592"/>
                      <a:pt x="10727" y="128812"/>
                    </a:cubicBezTo>
                    <a:cubicBezTo>
                      <a:pt x="7912" y="113005"/>
                      <a:pt x="4641" y="97063"/>
                      <a:pt x="1825" y="81211"/>
                    </a:cubicBezTo>
                    <a:cubicBezTo>
                      <a:pt x="327" y="72763"/>
                      <a:pt x="-1172" y="63952"/>
                      <a:pt x="1371" y="55776"/>
                    </a:cubicBezTo>
                    <a:cubicBezTo>
                      <a:pt x="3143" y="50007"/>
                      <a:pt x="6776" y="45011"/>
                      <a:pt x="10137" y="40015"/>
                    </a:cubicBezTo>
                    <a:cubicBezTo>
                      <a:pt x="18767" y="27070"/>
                      <a:pt x="30894" y="14671"/>
                      <a:pt x="3616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21"/>
              <p:cNvSpPr/>
              <p:nvPr/>
            </p:nvSpPr>
            <p:spPr>
              <a:xfrm>
                <a:off x="5836329" y="370475"/>
                <a:ext cx="289737" cy="539142"/>
              </a:xfrm>
              <a:custGeom>
                <a:avLst/>
                <a:gdLst/>
                <a:ahLst/>
                <a:cxnLst/>
                <a:rect l="l" t="t" r="r" b="b"/>
                <a:pathLst>
                  <a:path w="42499" h="79082" extrusionOk="0">
                    <a:moveTo>
                      <a:pt x="25927" y="0"/>
                    </a:moveTo>
                    <a:cubicBezTo>
                      <a:pt x="14617" y="10583"/>
                      <a:pt x="4580" y="23346"/>
                      <a:pt x="1128" y="38425"/>
                    </a:cubicBezTo>
                    <a:cubicBezTo>
                      <a:pt x="-1689" y="50462"/>
                      <a:pt x="401" y="69674"/>
                      <a:pt x="11620" y="77487"/>
                    </a:cubicBezTo>
                    <a:cubicBezTo>
                      <a:pt x="21340" y="84255"/>
                      <a:pt x="37646" y="67858"/>
                      <a:pt x="40961" y="58955"/>
                    </a:cubicBezTo>
                    <a:cubicBezTo>
                      <a:pt x="44141" y="50326"/>
                      <a:pt x="41915" y="40605"/>
                      <a:pt x="38599" y="31976"/>
                    </a:cubicBezTo>
                    <a:cubicBezTo>
                      <a:pt x="36374" y="26117"/>
                      <a:pt x="33603" y="20439"/>
                      <a:pt x="31786" y="14398"/>
                    </a:cubicBezTo>
                    <a:cubicBezTo>
                      <a:pt x="30333" y="9493"/>
                      <a:pt x="26881" y="4769"/>
                      <a:pt x="2592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21"/>
              <p:cNvSpPr/>
              <p:nvPr/>
            </p:nvSpPr>
            <p:spPr>
              <a:xfrm>
                <a:off x="6118044" y="1180117"/>
                <a:ext cx="347931" cy="207184"/>
              </a:xfrm>
              <a:custGeom>
                <a:avLst/>
                <a:gdLst/>
                <a:ahLst/>
                <a:cxnLst/>
                <a:rect l="l" t="t" r="r" b="b"/>
                <a:pathLst>
                  <a:path w="51035" h="30390" extrusionOk="0">
                    <a:moveTo>
                      <a:pt x="0" y="30390"/>
                    </a:moveTo>
                    <a:cubicBezTo>
                      <a:pt x="2589" y="21216"/>
                      <a:pt x="8176" y="12904"/>
                      <a:pt x="15716" y="7045"/>
                    </a:cubicBezTo>
                    <a:cubicBezTo>
                      <a:pt x="21075" y="2866"/>
                      <a:pt x="27615" y="-132"/>
                      <a:pt x="34428" y="4"/>
                    </a:cubicBezTo>
                    <a:cubicBezTo>
                      <a:pt x="41241" y="95"/>
                      <a:pt x="48145" y="3819"/>
                      <a:pt x="50916" y="10042"/>
                    </a:cubicBezTo>
                    <a:cubicBezTo>
                      <a:pt x="51643" y="11723"/>
                      <a:pt x="48872" y="11496"/>
                      <a:pt x="47646" y="12858"/>
                    </a:cubicBezTo>
                    <a:cubicBezTo>
                      <a:pt x="46420" y="14221"/>
                      <a:pt x="44785" y="15129"/>
                      <a:pt x="43195" y="15947"/>
                    </a:cubicBezTo>
                    <a:cubicBezTo>
                      <a:pt x="32975" y="21170"/>
                      <a:pt x="22074" y="24986"/>
                      <a:pt x="10856" y="27302"/>
                    </a:cubicBezTo>
                    <a:cubicBezTo>
                      <a:pt x="8448" y="27756"/>
                      <a:pt x="6041" y="28210"/>
                      <a:pt x="3861" y="29301"/>
                    </a:cubicBezTo>
                    <a:cubicBezTo>
                      <a:pt x="1681" y="30390"/>
                      <a:pt x="500" y="27983"/>
                      <a:pt x="0" y="303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21"/>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21"/>
              <p:cNvSpPr/>
              <p:nvPr/>
            </p:nvSpPr>
            <p:spPr>
              <a:xfrm>
                <a:off x="7361069" y="1842691"/>
                <a:ext cx="216053" cy="254361"/>
              </a:xfrm>
              <a:custGeom>
                <a:avLst/>
                <a:gdLst/>
                <a:ahLst/>
                <a:cxnLst/>
                <a:rect l="l" t="t" r="r" b="b"/>
                <a:pathLst>
                  <a:path w="31691" h="37310" extrusionOk="0">
                    <a:moveTo>
                      <a:pt x="31139" y="7"/>
                    </a:moveTo>
                    <a:cubicBezTo>
                      <a:pt x="25780" y="870"/>
                      <a:pt x="20556" y="2550"/>
                      <a:pt x="15742" y="5049"/>
                    </a:cubicBezTo>
                    <a:cubicBezTo>
                      <a:pt x="13334" y="6320"/>
                      <a:pt x="11018" y="7728"/>
                      <a:pt x="8838" y="9363"/>
                    </a:cubicBezTo>
                    <a:cubicBezTo>
                      <a:pt x="6794" y="10908"/>
                      <a:pt x="4841" y="12589"/>
                      <a:pt x="3251" y="14632"/>
                    </a:cubicBezTo>
                    <a:cubicBezTo>
                      <a:pt x="435" y="18266"/>
                      <a:pt x="-655" y="22944"/>
                      <a:pt x="390" y="27441"/>
                    </a:cubicBezTo>
                    <a:cubicBezTo>
                      <a:pt x="1389" y="31665"/>
                      <a:pt x="4250" y="35208"/>
                      <a:pt x="8384" y="36616"/>
                    </a:cubicBezTo>
                    <a:cubicBezTo>
                      <a:pt x="12790" y="38114"/>
                      <a:pt x="18058" y="37206"/>
                      <a:pt x="21238" y="33709"/>
                    </a:cubicBezTo>
                    <a:cubicBezTo>
                      <a:pt x="21601" y="33300"/>
                      <a:pt x="21011" y="32664"/>
                      <a:pt x="20647" y="33073"/>
                    </a:cubicBezTo>
                    <a:cubicBezTo>
                      <a:pt x="17922" y="36070"/>
                      <a:pt x="13607" y="37070"/>
                      <a:pt x="9792" y="36161"/>
                    </a:cubicBezTo>
                    <a:cubicBezTo>
                      <a:pt x="5659" y="35162"/>
                      <a:pt x="2615" y="32028"/>
                      <a:pt x="1435" y="27986"/>
                    </a:cubicBezTo>
                    <a:cubicBezTo>
                      <a:pt x="208" y="23762"/>
                      <a:pt x="1026" y="19220"/>
                      <a:pt x="3569" y="15677"/>
                    </a:cubicBezTo>
                    <a:cubicBezTo>
                      <a:pt x="4977" y="13678"/>
                      <a:pt x="6794" y="11998"/>
                      <a:pt x="8747" y="10499"/>
                    </a:cubicBezTo>
                    <a:cubicBezTo>
                      <a:pt x="10746" y="8955"/>
                      <a:pt x="12880" y="7547"/>
                      <a:pt x="15151" y="6366"/>
                    </a:cubicBezTo>
                    <a:cubicBezTo>
                      <a:pt x="20193" y="3595"/>
                      <a:pt x="25689" y="1733"/>
                      <a:pt x="31412" y="825"/>
                    </a:cubicBezTo>
                    <a:cubicBezTo>
                      <a:pt x="31911" y="734"/>
                      <a:pt x="31684" y="-84"/>
                      <a:pt x="31185" y="7"/>
                    </a:cubicBezTo>
                    <a:lnTo>
                      <a:pt x="31185" y="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21"/>
              <p:cNvSpPr/>
              <p:nvPr/>
            </p:nvSpPr>
            <p:spPr>
              <a:xfrm>
                <a:off x="7900461" y="2077785"/>
                <a:ext cx="157859" cy="466658"/>
              </a:xfrm>
              <a:custGeom>
                <a:avLst/>
                <a:gdLst/>
                <a:ahLst/>
                <a:cxnLst/>
                <a:rect l="l" t="t" r="r" b="b"/>
                <a:pathLst>
                  <a:path w="23155" h="68450" extrusionOk="0">
                    <a:moveTo>
                      <a:pt x="844" y="68171"/>
                    </a:moveTo>
                    <a:cubicBezTo>
                      <a:pt x="4023" y="59177"/>
                      <a:pt x="8565" y="50775"/>
                      <a:pt x="12744" y="42235"/>
                    </a:cubicBezTo>
                    <a:cubicBezTo>
                      <a:pt x="16877" y="33833"/>
                      <a:pt x="20647" y="25112"/>
                      <a:pt x="22282" y="15846"/>
                    </a:cubicBezTo>
                    <a:cubicBezTo>
                      <a:pt x="23236" y="10714"/>
                      <a:pt x="23463" y="5491"/>
                      <a:pt x="22691" y="313"/>
                    </a:cubicBezTo>
                    <a:cubicBezTo>
                      <a:pt x="22645" y="-233"/>
                      <a:pt x="21828" y="-5"/>
                      <a:pt x="21873" y="540"/>
                    </a:cubicBezTo>
                    <a:cubicBezTo>
                      <a:pt x="23191" y="9851"/>
                      <a:pt x="21238" y="19253"/>
                      <a:pt x="18058" y="28019"/>
                    </a:cubicBezTo>
                    <a:cubicBezTo>
                      <a:pt x="14833" y="36831"/>
                      <a:pt x="10291" y="45097"/>
                      <a:pt x="6203" y="53545"/>
                    </a:cubicBezTo>
                    <a:cubicBezTo>
                      <a:pt x="3932" y="58223"/>
                      <a:pt x="1752" y="62992"/>
                      <a:pt x="26" y="67943"/>
                    </a:cubicBezTo>
                    <a:cubicBezTo>
                      <a:pt x="-156" y="68443"/>
                      <a:pt x="662" y="68670"/>
                      <a:pt x="844" y="68171"/>
                    </a:cubicBezTo>
                    <a:lnTo>
                      <a:pt x="844" y="68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8034229" y="1839903"/>
                <a:ext cx="30161" cy="170049"/>
              </a:xfrm>
              <a:custGeom>
                <a:avLst/>
                <a:gdLst/>
                <a:ahLst/>
                <a:cxnLst/>
                <a:rect l="l" t="t" r="r" b="b"/>
                <a:pathLst>
                  <a:path w="4424" h="24943" extrusionOk="0">
                    <a:moveTo>
                      <a:pt x="4295" y="24534"/>
                    </a:moveTo>
                    <a:cubicBezTo>
                      <a:pt x="4841" y="16313"/>
                      <a:pt x="3660" y="8047"/>
                      <a:pt x="844" y="280"/>
                    </a:cubicBezTo>
                    <a:cubicBezTo>
                      <a:pt x="662" y="-220"/>
                      <a:pt x="-156" y="7"/>
                      <a:pt x="26" y="507"/>
                    </a:cubicBezTo>
                    <a:cubicBezTo>
                      <a:pt x="2797" y="8183"/>
                      <a:pt x="3978" y="16359"/>
                      <a:pt x="3433" y="24534"/>
                    </a:cubicBezTo>
                    <a:cubicBezTo>
                      <a:pt x="3433" y="25079"/>
                      <a:pt x="4250" y="25079"/>
                      <a:pt x="4295" y="24534"/>
                    </a:cubicBezTo>
                    <a:lnTo>
                      <a:pt x="4295" y="245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7898014" y="2097513"/>
                <a:ext cx="149269" cy="242519"/>
              </a:xfrm>
              <a:custGeom>
                <a:avLst/>
                <a:gdLst/>
                <a:ahLst/>
                <a:cxnLst/>
                <a:rect l="l" t="t" r="r" b="b"/>
                <a:pathLst>
                  <a:path w="21895" h="35573" extrusionOk="0">
                    <a:moveTo>
                      <a:pt x="749" y="35435"/>
                    </a:moveTo>
                    <a:cubicBezTo>
                      <a:pt x="8198" y="27714"/>
                      <a:pt x="14284" y="18675"/>
                      <a:pt x="18645" y="8864"/>
                    </a:cubicBezTo>
                    <a:cubicBezTo>
                      <a:pt x="19826" y="6139"/>
                      <a:pt x="20916" y="3323"/>
                      <a:pt x="21870" y="507"/>
                    </a:cubicBezTo>
                    <a:cubicBezTo>
                      <a:pt x="22051" y="7"/>
                      <a:pt x="21234" y="-220"/>
                      <a:pt x="21052" y="280"/>
                    </a:cubicBezTo>
                    <a:cubicBezTo>
                      <a:pt x="17691" y="10363"/>
                      <a:pt x="12604" y="19810"/>
                      <a:pt x="6018" y="28123"/>
                    </a:cubicBezTo>
                    <a:cubicBezTo>
                      <a:pt x="4156" y="30439"/>
                      <a:pt x="2203" y="32710"/>
                      <a:pt x="114" y="34845"/>
                    </a:cubicBezTo>
                    <a:cubicBezTo>
                      <a:pt x="-250" y="35253"/>
                      <a:pt x="341" y="35844"/>
                      <a:pt x="749" y="35435"/>
                    </a:cubicBezTo>
                    <a:lnTo>
                      <a:pt x="749" y="3543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8062793" y="1930574"/>
                <a:ext cx="72116" cy="151260"/>
              </a:xfrm>
              <a:custGeom>
                <a:avLst/>
                <a:gdLst/>
                <a:ahLst/>
                <a:cxnLst/>
                <a:rect l="l" t="t" r="r" b="b"/>
                <a:pathLst>
                  <a:path w="10578" h="22187" extrusionOk="0">
                    <a:moveTo>
                      <a:pt x="10552" y="21680"/>
                    </a:moveTo>
                    <a:cubicBezTo>
                      <a:pt x="8009" y="14186"/>
                      <a:pt x="4738" y="7010"/>
                      <a:pt x="787" y="197"/>
                    </a:cubicBezTo>
                    <a:cubicBezTo>
                      <a:pt x="514" y="-258"/>
                      <a:pt x="-212" y="151"/>
                      <a:pt x="60" y="651"/>
                    </a:cubicBezTo>
                    <a:cubicBezTo>
                      <a:pt x="3966" y="7373"/>
                      <a:pt x="7191" y="14504"/>
                      <a:pt x="9734" y="21907"/>
                    </a:cubicBezTo>
                    <a:cubicBezTo>
                      <a:pt x="9916" y="22407"/>
                      <a:pt x="10734" y="22180"/>
                      <a:pt x="10552" y="21680"/>
                    </a:cubicBezTo>
                    <a:lnTo>
                      <a:pt x="10552" y="216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6409582" y="723488"/>
                <a:ext cx="19075" cy="294946"/>
              </a:xfrm>
              <a:custGeom>
                <a:avLst/>
                <a:gdLst/>
                <a:ahLst/>
                <a:cxnLst/>
                <a:rect l="l" t="t" r="r" b="b"/>
                <a:pathLst>
                  <a:path w="2798" h="43263" extrusionOk="0">
                    <a:moveTo>
                      <a:pt x="1883" y="42871"/>
                    </a:moveTo>
                    <a:cubicBezTo>
                      <a:pt x="611" y="31925"/>
                      <a:pt x="475" y="20842"/>
                      <a:pt x="1565" y="9896"/>
                    </a:cubicBezTo>
                    <a:cubicBezTo>
                      <a:pt x="1883" y="6762"/>
                      <a:pt x="2292" y="3628"/>
                      <a:pt x="2791" y="540"/>
                    </a:cubicBezTo>
                    <a:cubicBezTo>
                      <a:pt x="2882" y="-5"/>
                      <a:pt x="2020" y="-233"/>
                      <a:pt x="1974" y="313"/>
                    </a:cubicBezTo>
                    <a:cubicBezTo>
                      <a:pt x="203" y="11259"/>
                      <a:pt x="-388" y="22387"/>
                      <a:pt x="248" y="33469"/>
                    </a:cubicBezTo>
                    <a:cubicBezTo>
                      <a:pt x="384" y="36603"/>
                      <a:pt x="657" y="39737"/>
                      <a:pt x="1066" y="42871"/>
                    </a:cubicBezTo>
                    <a:cubicBezTo>
                      <a:pt x="1111" y="43371"/>
                      <a:pt x="1974" y="43416"/>
                      <a:pt x="1883" y="42871"/>
                    </a:cubicBezTo>
                    <a:lnTo>
                      <a:pt x="1883" y="428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6262024" y="739896"/>
                <a:ext cx="46645" cy="335564"/>
              </a:xfrm>
              <a:custGeom>
                <a:avLst/>
                <a:gdLst/>
                <a:ahLst/>
                <a:cxnLst/>
                <a:rect l="l" t="t" r="r" b="b"/>
                <a:pathLst>
                  <a:path w="6842" h="49221" extrusionOk="0">
                    <a:moveTo>
                      <a:pt x="6814" y="48594"/>
                    </a:moveTo>
                    <a:cubicBezTo>
                      <a:pt x="1818" y="36830"/>
                      <a:pt x="-44" y="23840"/>
                      <a:pt x="1273" y="11168"/>
                    </a:cubicBezTo>
                    <a:cubicBezTo>
                      <a:pt x="1636" y="7580"/>
                      <a:pt x="2272" y="3991"/>
                      <a:pt x="3180" y="540"/>
                    </a:cubicBezTo>
                    <a:cubicBezTo>
                      <a:pt x="3317" y="-5"/>
                      <a:pt x="2499" y="-233"/>
                      <a:pt x="2363" y="313"/>
                    </a:cubicBezTo>
                    <a:cubicBezTo>
                      <a:pt x="-862" y="12848"/>
                      <a:pt x="-771" y="26202"/>
                      <a:pt x="2545" y="38738"/>
                    </a:cubicBezTo>
                    <a:cubicBezTo>
                      <a:pt x="3453" y="42235"/>
                      <a:pt x="4634" y="45687"/>
                      <a:pt x="6042" y="49003"/>
                    </a:cubicBezTo>
                    <a:cubicBezTo>
                      <a:pt x="6269" y="49503"/>
                      <a:pt x="6996" y="49048"/>
                      <a:pt x="6814" y="48594"/>
                    </a:cubicBezTo>
                    <a:lnTo>
                      <a:pt x="6814" y="4859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5946734" y="477337"/>
                <a:ext cx="76813" cy="434650"/>
              </a:xfrm>
              <a:custGeom>
                <a:avLst/>
                <a:gdLst/>
                <a:ahLst/>
                <a:cxnLst/>
                <a:rect l="l" t="t" r="r" b="b"/>
                <a:pathLst>
                  <a:path w="11267" h="63755" extrusionOk="0">
                    <a:moveTo>
                      <a:pt x="830" y="63537"/>
                    </a:moveTo>
                    <a:cubicBezTo>
                      <a:pt x="4872" y="56089"/>
                      <a:pt x="7779" y="48049"/>
                      <a:pt x="9505" y="39692"/>
                    </a:cubicBezTo>
                    <a:cubicBezTo>
                      <a:pt x="11185" y="31380"/>
                      <a:pt x="11685" y="22841"/>
                      <a:pt x="10913" y="14347"/>
                    </a:cubicBezTo>
                    <a:cubicBezTo>
                      <a:pt x="10504" y="9624"/>
                      <a:pt x="9686" y="4900"/>
                      <a:pt x="8460" y="313"/>
                    </a:cubicBezTo>
                    <a:cubicBezTo>
                      <a:pt x="8324" y="-233"/>
                      <a:pt x="7506" y="-5"/>
                      <a:pt x="7643" y="540"/>
                    </a:cubicBezTo>
                    <a:cubicBezTo>
                      <a:pt x="9777" y="8624"/>
                      <a:pt x="10686" y="17027"/>
                      <a:pt x="10368" y="25430"/>
                    </a:cubicBezTo>
                    <a:cubicBezTo>
                      <a:pt x="10050" y="33787"/>
                      <a:pt x="8506" y="42144"/>
                      <a:pt x="5781" y="50048"/>
                    </a:cubicBezTo>
                    <a:cubicBezTo>
                      <a:pt x="4236" y="54590"/>
                      <a:pt x="2328" y="58950"/>
                      <a:pt x="57" y="63129"/>
                    </a:cubicBezTo>
                    <a:cubicBezTo>
                      <a:pt x="-215" y="63583"/>
                      <a:pt x="557" y="64037"/>
                      <a:pt x="830" y="63537"/>
                    </a:cubicBezTo>
                    <a:lnTo>
                      <a:pt x="830" y="635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5963177" y="593094"/>
                <a:ext cx="43571" cy="165399"/>
              </a:xfrm>
              <a:custGeom>
                <a:avLst/>
                <a:gdLst/>
                <a:ahLst/>
                <a:cxnLst/>
                <a:rect l="l" t="t" r="r" b="b"/>
                <a:pathLst>
                  <a:path w="6391" h="24261" extrusionOk="0">
                    <a:moveTo>
                      <a:pt x="6366" y="23755"/>
                    </a:moveTo>
                    <a:cubicBezTo>
                      <a:pt x="3595" y="16215"/>
                      <a:pt x="1733" y="8403"/>
                      <a:pt x="870" y="409"/>
                    </a:cubicBezTo>
                    <a:cubicBezTo>
                      <a:pt x="779" y="-136"/>
                      <a:pt x="-84" y="-136"/>
                      <a:pt x="7" y="409"/>
                    </a:cubicBezTo>
                    <a:cubicBezTo>
                      <a:pt x="870" y="8494"/>
                      <a:pt x="2732" y="16397"/>
                      <a:pt x="5548" y="23982"/>
                    </a:cubicBezTo>
                    <a:cubicBezTo>
                      <a:pt x="5730" y="24482"/>
                      <a:pt x="6547" y="24254"/>
                      <a:pt x="6366" y="23755"/>
                    </a:cubicBezTo>
                    <a:lnTo>
                      <a:pt x="6366" y="237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6199687" y="1248572"/>
                <a:ext cx="213449" cy="97143"/>
              </a:xfrm>
              <a:custGeom>
                <a:avLst/>
                <a:gdLst/>
                <a:ahLst/>
                <a:cxnLst/>
                <a:rect l="l" t="t" r="r" b="b"/>
                <a:pathLst>
                  <a:path w="31309" h="14249" extrusionOk="0">
                    <a:moveTo>
                      <a:pt x="651" y="14171"/>
                    </a:moveTo>
                    <a:cubicBezTo>
                      <a:pt x="7828" y="9357"/>
                      <a:pt x="15231" y="4406"/>
                      <a:pt x="23679" y="2090"/>
                    </a:cubicBezTo>
                    <a:cubicBezTo>
                      <a:pt x="26041" y="1408"/>
                      <a:pt x="28448" y="999"/>
                      <a:pt x="30901" y="863"/>
                    </a:cubicBezTo>
                    <a:cubicBezTo>
                      <a:pt x="31446" y="863"/>
                      <a:pt x="31446" y="0"/>
                      <a:pt x="30901" y="0"/>
                    </a:cubicBezTo>
                    <a:cubicBezTo>
                      <a:pt x="22044" y="500"/>
                      <a:pt x="13959" y="4633"/>
                      <a:pt x="6555" y="9266"/>
                    </a:cubicBezTo>
                    <a:cubicBezTo>
                      <a:pt x="4421" y="10629"/>
                      <a:pt x="2286" y="12036"/>
                      <a:pt x="197" y="13445"/>
                    </a:cubicBezTo>
                    <a:cubicBezTo>
                      <a:pt x="-258" y="13762"/>
                      <a:pt x="151" y="14489"/>
                      <a:pt x="651" y="14171"/>
                    </a:cubicBezTo>
                    <a:lnTo>
                      <a:pt x="651" y="14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21"/>
              <p:cNvSpPr/>
              <p:nvPr/>
            </p:nvSpPr>
            <p:spPr>
              <a:xfrm>
                <a:off x="6567231" y="1467510"/>
                <a:ext cx="24611" cy="91273"/>
              </a:xfrm>
              <a:custGeom>
                <a:avLst/>
                <a:gdLst/>
                <a:ahLst/>
                <a:cxnLst/>
                <a:rect l="l" t="t" r="r" b="b"/>
                <a:pathLst>
                  <a:path w="3610" h="13388" extrusionOk="0">
                    <a:moveTo>
                      <a:pt x="833" y="13075"/>
                    </a:moveTo>
                    <a:cubicBezTo>
                      <a:pt x="1968" y="8942"/>
                      <a:pt x="2922" y="4764"/>
                      <a:pt x="3603" y="540"/>
                    </a:cubicBezTo>
                    <a:cubicBezTo>
                      <a:pt x="3694" y="-5"/>
                      <a:pt x="2877" y="-233"/>
                      <a:pt x="2786" y="313"/>
                    </a:cubicBezTo>
                    <a:cubicBezTo>
                      <a:pt x="2059" y="4537"/>
                      <a:pt x="1151" y="8715"/>
                      <a:pt x="15" y="12848"/>
                    </a:cubicBezTo>
                    <a:cubicBezTo>
                      <a:pt x="-121" y="13393"/>
                      <a:pt x="697" y="13621"/>
                      <a:pt x="833" y="13075"/>
                    </a:cubicBezTo>
                    <a:lnTo>
                      <a:pt x="833" y="1307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21"/>
              <p:cNvSpPr/>
              <p:nvPr/>
            </p:nvSpPr>
            <p:spPr>
              <a:xfrm>
                <a:off x="6627018" y="1505793"/>
                <a:ext cx="11610" cy="35124"/>
              </a:xfrm>
              <a:custGeom>
                <a:avLst/>
                <a:gdLst/>
                <a:ahLst/>
                <a:cxnLst/>
                <a:rect l="l" t="t" r="r" b="b"/>
                <a:pathLst>
                  <a:path w="1703" h="5152" extrusionOk="0">
                    <a:moveTo>
                      <a:pt x="829" y="4826"/>
                    </a:moveTo>
                    <a:cubicBezTo>
                      <a:pt x="1101" y="3372"/>
                      <a:pt x="1419" y="1964"/>
                      <a:pt x="1692" y="511"/>
                    </a:cubicBezTo>
                    <a:cubicBezTo>
                      <a:pt x="1737" y="284"/>
                      <a:pt x="1646" y="57"/>
                      <a:pt x="1419" y="11"/>
                    </a:cubicBezTo>
                    <a:cubicBezTo>
                      <a:pt x="1192" y="-34"/>
                      <a:pt x="920" y="57"/>
                      <a:pt x="874" y="284"/>
                    </a:cubicBezTo>
                    <a:cubicBezTo>
                      <a:pt x="602" y="1737"/>
                      <a:pt x="284" y="3191"/>
                      <a:pt x="11" y="4599"/>
                    </a:cubicBezTo>
                    <a:cubicBezTo>
                      <a:pt x="-34" y="4826"/>
                      <a:pt x="57" y="5053"/>
                      <a:pt x="284" y="5144"/>
                    </a:cubicBezTo>
                    <a:cubicBezTo>
                      <a:pt x="511" y="5189"/>
                      <a:pt x="784" y="5053"/>
                      <a:pt x="829" y="4826"/>
                    </a:cubicBezTo>
                    <a:lnTo>
                      <a:pt x="829" y="48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7622291" y="1764446"/>
                <a:ext cx="24679" cy="132110"/>
              </a:xfrm>
              <a:custGeom>
                <a:avLst/>
                <a:gdLst/>
                <a:ahLst/>
                <a:cxnLst/>
                <a:rect l="l" t="t" r="r" b="b"/>
                <a:pathLst>
                  <a:path w="3620" h="19378" extrusionOk="0">
                    <a:moveTo>
                      <a:pt x="770" y="19162"/>
                    </a:moveTo>
                    <a:cubicBezTo>
                      <a:pt x="3631" y="13348"/>
                      <a:pt x="4358" y="6626"/>
                      <a:pt x="2860" y="312"/>
                    </a:cubicBezTo>
                    <a:cubicBezTo>
                      <a:pt x="2723" y="-232"/>
                      <a:pt x="1905" y="-5"/>
                      <a:pt x="2042" y="539"/>
                    </a:cubicBezTo>
                    <a:cubicBezTo>
                      <a:pt x="3495" y="6626"/>
                      <a:pt x="2769" y="13121"/>
                      <a:pt x="43" y="18707"/>
                    </a:cubicBezTo>
                    <a:cubicBezTo>
                      <a:pt x="-184" y="19207"/>
                      <a:pt x="543" y="19662"/>
                      <a:pt x="770" y="19162"/>
                    </a:cubicBezTo>
                    <a:lnTo>
                      <a:pt x="770" y="191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688050" y="1766696"/>
                <a:ext cx="22975" cy="137720"/>
              </a:xfrm>
              <a:custGeom>
                <a:avLst/>
                <a:gdLst/>
                <a:ahLst/>
                <a:cxnLst/>
                <a:rect l="l" t="t" r="r" b="b"/>
                <a:pathLst>
                  <a:path w="3370" h="20201" extrusionOk="0">
                    <a:moveTo>
                      <a:pt x="844" y="19921"/>
                    </a:moveTo>
                    <a:cubicBezTo>
                      <a:pt x="3342" y="13699"/>
                      <a:pt x="3977" y="6886"/>
                      <a:pt x="2797" y="300"/>
                    </a:cubicBezTo>
                    <a:cubicBezTo>
                      <a:pt x="2706" y="-245"/>
                      <a:pt x="1888" y="27"/>
                      <a:pt x="1979" y="527"/>
                    </a:cubicBezTo>
                    <a:cubicBezTo>
                      <a:pt x="3115" y="6977"/>
                      <a:pt x="2433" y="13653"/>
                      <a:pt x="26" y="19694"/>
                    </a:cubicBezTo>
                    <a:cubicBezTo>
                      <a:pt x="-156" y="20194"/>
                      <a:pt x="662" y="20421"/>
                      <a:pt x="844" y="19921"/>
                    </a:cubicBezTo>
                    <a:lnTo>
                      <a:pt x="844" y="199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7548406" y="1742680"/>
                <a:ext cx="12537" cy="74106"/>
              </a:xfrm>
              <a:custGeom>
                <a:avLst/>
                <a:gdLst/>
                <a:ahLst/>
                <a:cxnLst/>
                <a:rect l="l" t="t" r="r" b="b"/>
                <a:pathLst>
                  <a:path w="1839" h="10870" extrusionOk="0">
                    <a:moveTo>
                      <a:pt x="844" y="10590"/>
                    </a:moveTo>
                    <a:cubicBezTo>
                      <a:pt x="1979" y="7275"/>
                      <a:pt x="2161" y="3686"/>
                      <a:pt x="1298" y="280"/>
                    </a:cubicBezTo>
                    <a:cubicBezTo>
                      <a:pt x="1162" y="-220"/>
                      <a:pt x="344" y="7"/>
                      <a:pt x="480" y="507"/>
                    </a:cubicBezTo>
                    <a:cubicBezTo>
                      <a:pt x="1298" y="3777"/>
                      <a:pt x="1116" y="7184"/>
                      <a:pt x="26" y="10363"/>
                    </a:cubicBezTo>
                    <a:cubicBezTo>
                      <a:pt x="-155" y="10863"/>
                      <a:pt x="662" y="11090"/>
                      <a:pt x="844" y="10590"/>
                    </a:cubicBezTo>
                    <a:lnTo>
                      <a:pt x="844" y="1059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6614658" y="503964"/>
                <a:ext cx="67977" cy="112468"/>
              </a:xfrm>
              <a:custGeom>
                <a:avLst/>
                <a:gdLst/>
                <a:ahLst/>
                <a:cxnLst/>
                <a:rect l="l" t="t" r="r" b="b"/>
                <a:pathLst>
                  <a:path w="9971" h="16497" extrusionOk="0">
                    <a:moveTo>
                      <a:pt x="507" y="16482"/>
                    </a:moveTo>
                    <a:cubicBezTo>
                      <a:pt x="3686" y="15574"/>
                      <a:pt x="6412" y="13484"/>
                      <a:pt x="8137" y="10714"/>
                    </a:cubicBezTo>
                    <a:cubicBezTo>
                      <a:pt x="10000" y="7625"/>
                      <a:pt x="10454" y="3764"/>
                      <a:pt x="9455" y="313"/>
                    </a:cubicBezTo>
                    <a:cubicBezTo>
                      <a:pt x="9319" y="-233"/>
                      <a:pt x="8501" y="-5"/>
                      <a:pt x="8637" y="540"/>
                    </a:cubicBezTo>
                    <a:cubicBezTo>
                      <a:pt x="9591" y="3764"/>
                      <a:pt x="9137" y="7353"/>
                      <a:pt x="7411" y="10305"/>
                    </a:cubicBezTo>
                    <a:cubicBezTo>
                      <a:pt x="5821" y="12894"/>
                      <a:pt x="3232" y="14802"/>
                      <a:pt x="280" y="15665"/>
                    </a:cubicBezTo>
                    <a:cubicBezTo>
                      <a:pt x="-220" y="15801"/>
                      <a:pt x="7" y="16619"/>
                      <a:pt x="507" y="16482"/>
                    </a:cubicBezTo>
                    <a:lnTo>
                      <a:pt x="507" y="164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6711033" y="548771"/>
                <a:ext cx="31681" cy="96938"/>
              </a:xfrm>
              <a:custGeom>
                <a:avLst/>
                <a:gdLst/>
                <a:ahLst/>
                <a:cxnLst/>
                <a:rect l="l" t="t" r="r" b="b"/>
                <a:pathLst>
                  <a:path w="4647" h="14219" extrusionOk="0">
                    <a:moveTo>
                      <a:pt x="723" y="14088"/>
                    </a:moveTo>
                    <a:cubicBezTo>
                      <a:pt x="4357" y="10590"/>
                      <a:pt x="5628" y="5004"/>
                      <a:pt x="3857" y="280"/>
                    </a:cubicBezTo>
                    <a:cubicBezTo>
                      <a:pt x="3675" y="-220"/>
                      <a:pt x="2857" y="7"/>
                      <a:pt x="3039" y="507"/>
                    </a:cubicBezTo>
                    <a:cubicBezTo>
                      <a:pt x="4720" y="4958"/>
                      <a:pt x="3539" y="10182"/>
                      <a:pt x="132" y="13497"/>
                    </a:cubicBezTo>
                    <a:cubicBezTo>
                      <a:pt x="-276" y="13860"/>
                      <a:pt x="359" y="14497"/>
                      <a:pt x="723" y="14088"/>
                    </a:cubicBezTo>
                    <a:lnTo>
                      <a:pt x="723" y="140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6584778" y="476008"/>
                <a:ext cx="17057" cy="58481"/>
              </a:xfrm>
              <a:custGeom>
                <a:avLst/>
                <a:gdLst/>
                <a:ahLst/>
                <a:cxnLst/>
                <a:rect l="l" t="t" r="r" b="b"/>
                <a:pathLst>
                  <a:path w="2502" h="8578" extrusionOk="0">
                    <a:moveTo>
                      <a:pt x="848" y="8410"/>
                    </a:moveTo>
                    <a:cubicBezTo>
                      <a:pt x="2482" y="6048"/>
                      <a:pt x="2937" y="3005"/>
                      <a:pt x="2074" y="280"/>
                    </a:cubicBezTo>
                    <a:cubicBezTo>
                      <a:pt x="1937" y="-220"/>
                      <a:pt x="1120" y="7"/>
                      <a:pt x="1256" y="507"/>
                    </a:cubicBezTo>
                    <a:cubicBezTo>
                      <a:pt x="2074" y="3051"/>
                      <a:pt x="1619" y="5821"/>
                      <a:pt x="75" y="7956"/>
                    </a:cubicBezTo>
                    <a:cubicBezTo>
                      <a:pt x="-243" y="8410"/>
                      <a:pt x="530" y="8819"/>
                      <a:pt x="848" y="8410"/>
                    </a:cubicBezTo>
                    <a:lnTo>
                      <a:pt x="848" y="841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21"/>
              <p:cNvSpPr/>
              <p:nvPr/>
            </p:nvSpPr>
            <p:spPr>
              <a:xfrm>
                <a:off x="5392248" y="674181"/>
                <a:ext cx="73077" cy="140413"/>
              </a:xfrm>
              <a:custGeom>
                <a:avLst/>
                <a:gdLst/>
                <a:ahLst/>
                <a:cxnLst/>
                <a:rect l="l" t="t" r="r" b="b"/>
                <a:pathLst>
                  <a:path w="10719" h="20596" extrusionOk="0">
                    <a:moveTo>
                      <a:pt x="2408" y="19990"/>
                    </a:moveTo>
                    <a:cubicBezTo>
                      <a:pt x="-181" y="16447"/>
                      <a:pt x="864" y="11814"/>
                      <a:pt x="2680" y="8181"/>
                    </a:cubicBezTo>
                    <a:cubicBezTo>
                      <a:pt x="4134" y="5228"/>
                      <a:pt x="6405" y="686"/>
                      <a:pt x="10311" y="868"/>
                    </a:cubicBezTo>
                    <a:cubicBezTo>
                      <a:pt x="10856" y="868"/>
                      <a:pt x="10856" y="51"/>
                      <a:pt x="10311" y="5"/>
                    </a:cubicBezTo>
                    <a:cubicBezTo>
                      <a:pt x="7177" y="-131"/>
                      <a:pt x="4906" y="2594"/>
                      <a:pt x="3407" y="5047"/>
                    </a:cubicBezTo>
                    <a:cubicBezTo>
                      <a:pt x="1591" y="8044"/>
                      <a:pt x="-45" y="11496"/>
                      <a:pt x="1" y="15085"/>
                    </a:cubicBezTo>
                    <a:cubicBezTo>
                      <a:pt x="46" y="16992"/>
                      <a:pt x="546" y="18854"/>
                      <a:pt x="1681" y="20399"/>
                    </a:cubicBezTo>
                    <a:cubicBezTo>
                      <a:pt x="1999" y="20853"/>
                      <a:pt x="2726" y="20444"/>
                      <a:pt x="2408" y="19990"/>
                    </a:cubicBezTo>
                    <a:lnTo>
                      <a:pt x="2408" y="1999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21"/>
              <p:cNvSpPr/>
              <p:nvPr/>
            </p:nvSpPr>
            <p:spPr>
              <a:xfrm>
                <a:off x="5498379" y="733181"/>
                <a:ext cx="69798" cy="136432"/>
              </a:xfrm>
              <a:custGeom>
                <a:avLst/>
                <a:gdLst/>
                <a:ahLst/>
                <a:cxnLst/>
                <a:rect l="l" t="t" r="r" b="b"/>
                <a:pathLst>
                  <a:path w="10238" h="20012" extrusionOk="0">
                    <a:moveTo>
                      <a:pt x="2464" y="19284"/>
                    </a:moveTo>
                    <a:cubicBezTo>
                      <a:pt x="-443" y="16105"/>
                      <a:pt x="1101" y="11472"/>
                      <a:pt x="2782" y="8111"/>
                    </a:cubicBezTo>
                    <a:cubicBezTo>
                      <a:pt x="4281" y="5022"/>
                      <a:pt x="6507" y="1888"/>
                      <a:pt x="9958" y="844"/>
                    </a:cubicBezTo>
                    <a:cubicBezTo>
                      <a:pt x="10458" y="662"/>
                      <a:pt x="10231" y="-156"/>
                      <a:pt x="9731" y="26"/>
                    </a:cubicBezTo>
                    <a:cubicBezTo>
                      <a:pt x="6779" y="889"/>
                      <a:pt x="4645" y="3160"/>
                      <a:pt x="3100" y="5704"/>
                    </a:cubicBezTo>
                    <a:cubicBezTo>
                      <a:pt x="2283" y="7066"/>
                      <a:pt x="1601" y="8519"/>
                      <a:pt x="1011" y="9973"/>
                    </a:cubicBezTo>
                    <a:cubicBezTo>
                      <a:pt x="375" y="11608"/>
                      <a:pt x="-79" y="13334"/>
                      <a:pt x="12" y="15105"/>
                    </a:cubicBezTo>
                    <a:cubicBezTo>
                      <a:pt x="57" y="16877"/>
                      <a:pt x="647" y="18558"/>
                      <a:pt x="1874" y="19875"/>
                    </a:cubicBezTo>
                    <a:cubicBezTo>
                      <a:pt x="2237" y="20283"/>
                      <a:pt x="2828" y="19693"/>
                      <a:pt x="2464" y="19284"/>
                    </a:cubicBezTo>
                    <a:lnTo>
                      <a:pt x="2464" y="192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21"/>
              <p:cNvSpPr/>
              <p:nvPr/>
            </p:nvSpPr>
            <p:spPr>
              <a:xfrm>
                <a:off x="5585142" y="780007"/>
                <a:ext cx="49972" cy="89275"/>
              </a:xfrm>
              <a:custGeom>
                <a:avLst/>
                <a:gdLst/>
                <a:ahLst/>
                <a:cxnLst/>
                <a:rect l="l" t="t" r="r" b="b"/>
                <a:pathLst>
                  <a:path w="7330" h="13095" extrusionOk="0">
                    <a:moveTo>
                      <a:pt x="865" y="12687"/>
                    </a:moveTo>
                    <a:cubicBezTo>
                      <a:pt x="775" y="7963"/>
                      <a:pt x="3182" y="3376"/>
                      <a:pt x="7133" y="787"/>
                    </a:cubicBezTo>
                    <a:cubicBezTo>
                      <a:pt x="7588" y="514"/>
                      <a:pt x="7179" y="-212"/>
                      <a:pt x="6679" y="60"/>
                    </a:cubicBezTo>
                    <a:cubicBezTo>
                      <a:pt x="2500" y="2831"/>
                      <a:pt x="-89" y="7691"/>
                      <a:pt x="2" y="12687"/>
                    </a:cubicBezTo>
                    <a:cubicBezTo>
                      <a:pt x="2" y="13232"/>
                      <a:pt x="865" y="13232"/>
                      <a:pt x="865" y="12687"/>
                    </a:cubicBezTo>
                    <a:lnTo>
                      <a:pt x="865" y="126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5691470" y="830690"/>
                <a:ext cx="38907" cy="43659"/>
              </a:xfrm>
              <a:custGeom>
                <a:avLst/>
                <a:gdLst/>
                <a:ahLst/>
                <a:cxnLst/>
                <a:rect l="l" t="t" r="r" b="b"/>
                <a:pathLst>
                  <a:path w="5707" h="6404" extrusionOk="0">
                    <a:moveTo>
                      <a:pt x="802" y="6206"/>
                    </a:moveTo>
                    <a:cubicBezTo>
                      <a:pt x="2029" y="4117"/>
                      <a:pt x="3663" y="2255"/>
                      <a:pt x="5571" y="711"/>
                    </a:cubicBezTo>
                    <a:cubicBezTo>
                      <a:pt x="5753" y="574"/>
                      <a:pt x="5753" y="256"/>
                      <a:pt x="5571" y="120"/>
                    </a:cubicBezTo>
                    <a:cubicBezTo>
                      <a:pt x="5435" y="-62"/>
                      <a:pt x="5163" y="-16"/>
                      <a:pt x="4981" y="120"/>
                    </a:cubicBezTo>
                    <a:cubicBezTo>
                      <a:pt x="3028" y="1664"/>
                      <a:pt x="1347" y="3617"/>
                      <a:pt x="76" y="5797"/>
                    </a:cubicBezTo>
                    <a:cubicBezTo>
                      <a:pt x="-243" y="6251"/>
                      <a:pt x="530" y="6660"/>
                      <a:pt x="802" y="6206"/>
                    </a:cubicBezTo>
                    <a:lnTo>
                      <a:pt x="802" y="6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7955694" y="1108349"/>
                <a:ext cx="67077" cy="70500"/>
              </a:xfrm>
              <a:custGeom>
                <a:avLst/>
                <a:gdLst/>
                <a:ahLst/>
                <a:cxnLst/>
                <a:rect l="l" t="t" r="r" b="b"/>
                <a:pathLst>
                  <a:path w="9839" h="10341" extrusionOk="0">
                    <a:moveTo>
                      <a:pt x="7958" y="313"/>
                    </a:moveTo>
                    <a:cubicBezTo>
                      <a:pt x="5687" y="-414"/>
                      <a:pt x="3007" y="131"/>
                      <a:pt x="1418" y="1902"/>
                    </a:cubicBezTo>
                    <a:cubicBezTo>
                      <a:pt x="-218" y="3628"/>
                      <a:pt x="-490" y="6535"/>
                      <a:pt x="872" y="8443"/>
                    </a:cubicBezTo>
                    <a:cubicBezTo>
                      <a:pt x="2280" y="10396"/>
                      <a:pt x="5278" y="10986"/>
                      <a:pt x="7186" y="9533"/>
                    </a:cubicBezTo>
                    <a:cubicBezTo>
                      <a:pt x="8004" y="8943"/>
                      <a:pt x="8548" y="8034"/>
                      <a:pt x="9002" y="7126"/>
                    </a:cubicBezTo>
                    <a:cubicBezTo>
                      <a:pt x="9639" y="5808"/>
                      <a:pt x="10047" y="4355"/>
                      <a:pt x="9729" y="2992"/>
                    </a:cubicBezTo>
                    <a:cubicBezTo>
                      <a:pt x="9411" y="1584"/>
                      <a:pt x="8185" y="313"/>
                      <a:pt x="6731" y="404"/>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7785857" y="1080536"/>
                <a:ext cx="67193" cy="70759"/>
              </a:xfrm>
              <a:custGeom>
                <a:avLst/>
                <a:gdLst/>
                <a:ahLst/>
                <a:cxnLst/>
                <a:rect l="l" t="t" r="r" b="b"/>
                <a:pathLst>
                  <a:path w="9856" h="10379" extrusionOk="0">
                    <a:moveTo>
                      <a:pt x="7981" y="305"/>
                    </a:moveTo>
                    <a:cubicBezTo>
                      <a:pt x="5710" y="-422"/>
                      <a:pt x="3030" y="169"/>
                      <a:pt x="1395" y="1894"/>
                    </a:cubicBezTo>
                    <a:cubicBezTo>
                      <a:pt x="-195" y="3666"/>
                      <a:pt x="-513" y="6573"/>
                      <a:pt x="895" y="8480"/>
                    </a:cubicBezTo>
                    <a:cubicBezTo>
                      <a:pt x="2258" y="10433"/>
                      <a:pt x="5301" y="11024"/>
                      <a:pt x="7208" y="9570"/>
                    </a:cubicBezTo>
                    <a:cubicBezTo>
                      <a:pt x="7981" y="8980"/>
                      <a:pt x="8571" y="8071"/>
                      <a:pt x="9025" y="7163"/>
                    </a:cubicBezTo>
                    <a:cubicBezTo>
                      <a:pt x="9616" y="5846"/>
                      <a:pt x="10070" y="4393"/>
                      <a:pt x="9752" y="2984"/>
                    </a:cubicBezTo>
                    <a:cubicBezTo>
                      <a:pt x="9434" y="1622"/>
                      <a:pt x="8163" y="350"/>
                      <a:pt x="6754" y="441"/>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331" name="Google Shape;1331;p21"/>
          <p:cNvSpPr txBox="1">
            <a:spLocks noGrp="1"/>
          </p:cNvSpPr>
          <p:nvPr>
            <p:ph type="ctrTitle"/>
          </p:nvPr>
        </p:nvSpPr>
        <p:spPr>
          <a:xfrm>
            <a:off x="715100" y="535000"/>
            <a:ext cx="4501800" cy="10563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32" name="Google Shape;1332;p21"/>
          <p:cNvSpPr txBox="1">
            <a:spLocks noGrp="1"/>
          </p:cNvSpPr>
          <p:nvPr>
            <p:ph type="subTitle" idx="1"/>
          </p:nvPr>
        </p:nvSpPr>
        <p:spPr>
          <a:xfrm>
            <a:off x="715203" y="1471800"/>
            <a:ext cx="4501800" cy="11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333" name="Google Shape;1333;p21"/>
          <p:cNvSpPr txBox="1"/>
          <p:nvPr/>
        </p:nvSpPr>
        <p:spPr>
          <a:xfrm>
            <a:off x="715155" y="3639650"/>
            <a:ext cx="3228900" cy="615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a:solidFill>
                  <a:schemeClr val="dk1"/>
                </a:solidFill>
                <a:latin typeface="Work Sans"/>
                <a:ea typeface="Work Sans"/>
                <a:cs typeface="Work Sans"/>
                <a:sym typeface="Work Sans"/>
              </a:rPr>
              <a:t>CREDITS: This presentation template was created by </a:t>
            </a:r>
            <a:r>
              <a:rPr lang="en" sz="1000" b="1" u="sng">
                <a:solidFill>
                  <a:schemeClr val="dk1"/>
                </a:solidFill>
                <a:latin typeface="Work Sans"/>
                <a:ea typeface="Work Sans"/>
                <a:cs typeface="Work Sans"/>
                <a:sym typeface="Work San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u="sng">
                <a:solidFill>
                  <a:schemeClr val="dk1"/>
                </a:solidFill>
                <a:latin typeface="Work Sans"/>
                <a:ea typeface="Work Sans"/>
                <a:cs typeface="Work Sans"/>
                <a:sym typeface="Work Sans"/>
              </a:rPr>
              <a:t>,</a:t>
            </a:r>
            <a:r>
              <a:rPr lang="en" sz="1000">
                <a:solidFill>
                  <a:schemeClr val="dk1"/>
                </a:solidFill>
                <a:latin typeface="Work Sans"/>
                <a:ea typeface="Work Sans"/>
                <a:cs typeface="Work Sans"/>
                <a:sym typeface="Work Sans"/>
              </a:rPr>
              <a:t> including icons by </a:t>
            </a:r>
            <a:r>
              <a:rPr lang="en" sz="1000" b="1" u="sng">
                <a:solidFill>
                  <a:schemeClr val="dk1"/>
                </a:solidFill>
                <a:latin typeface="Work Sans"/>
                <a:ea typeface="Work Sans"/>
                <a:cs typeface="Work Sans"/>
                <a:sym typeface="Work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u="sng">
                <a:solidFill>
                  <a:schemeClr val="dk1"/>
                </a:solidFill>
                <a:latin typeface="Work Sans"/>
                <a:ea typeface="Work Sans"/>
                <a:cs typeface="Work Sans"/>
                <a:sym typeface="Work Sans"/>
              </a:rPr>
              <a:t>,</a:t>
            </a:r>
            <a:r>
              <a:rPr lang="en" sz="1000">
                <a:solidFill>
                  <a:schemeClr val="dk1"/>
                </a:solidFill>
                <a:latin typeface="Work Sans"/>
                <a:ea typeface="Work Sans"/>
                <a:cs typeface="Work Sans"/>
                <a:sym typeface="Work Sans"/>
              </a:rPr>
              <a:t> and infographics &amp; images by </a:t>
            </a:r>
            <a:r>
              <a:rPr lang="en" sz="1000" b="1" u="sng">
                <a:solidFill>
                  <a:schemeClr val="dk1"/>
                </a:solidFill>
                <a:latin typeface="Work Sans"/>
                <a:ea typeface="Work Sans"/>
                <a:cs typeface="Work Sans"/>
                <a:sym typeface="Work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000" b="1" u="sng">
              <a:solidFill>
                <a:schemeClr val="dk1"/>
              </a:solidFill>
              <a:latin typeface="Work Sans"/>
              <a:ea typeface="Work Sans"/>
              <a:cs typeface="Work Sans"/>
              <a:sym typeface="Work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34"/>
        <p:cNvGrpSpPr/>
        <p:nvPr/>
      </p:nvGrpSpPr>
      <p:grpSpPr>
        <a:xfrm>
          <a:off x="0" y="0"/>
          <a:ext cx="0" cy="0"/>
          <a:chOff x="0" y="0"/>
          <a:chExt cx="0" cy="0"/>
        </a:xfrm>
      </p:grpSpPr>
      <p:grpSp>
        <p:nvGrpSpPr>
          <p:cNvPr id="1335" name="Google Shape;1335;p22"/>
          <p:cNvGrpSpPr/>
          <p:nvPr/>
        </p:nvGrpSpPr>
        <p:grpSpPr>
          <a:xfrm>
            <a:off x="-533401" y="2914296"/>
            <a:ext cx="9894399" cy="2401376"/>
            <a:chOff x="-533401" y="2914296"/>
            <a:chExt cx="9894399" cy="2401376"/>
          </a:xfrm>
        </p:grpSpPr>
        <p:grpSp>
          <p:nvGrpSpPr>
            <p:cNvPr id="1336" name="Google Shape;1336;p22"/>
            <p:cNvGrpSpPr/>
            <p:nvPr/>
          </p:nvGrpSpPr>
          <p:grpSpPr>
            <a:xfrm>
              <a:off x="8010414" y="2914296"/>
              <a:ext cx="1350585" cy="2401376"/>
              <a:chOff x="8010414" y="2914296"/>
              <a:chExt cx="1350585" cy="2401376"/>
            </a:xfrm>
          </p:grpSpPr>
          <p:grpSp>
            <p:nvGrpSpPr>
              <p:cNvPr id="1337" name="Google Shape;1337;p22"/>
              <p:cNvGrpSpPr/>
              <p:nvPr/>
            </p:nvGrpSpPr>
            <p:grpSpPr>
              <a:xfrm rot="10800000">
                <a:off x="8010414" y="4153113"/>
                <a:ext cx="1294432" cy="1162558"/>
                <a:chOff x="4127776" y="1213150"/>
                <a:chExt cx="1047021" cy="940353"/>
              </a:xfrm>
            </p:grpSpPr>
            <p:sp>
              <p:nvSpPr>
                <p:cNvPr id="1338" name="Google Shape;1338;p22"/>
                <p:cNvSpPr/>
                <p:nvPr/>
              </p:nvSpPr>
              <p:spPr>
                <a:xfrm>
                  <a:off x="4902512" y="1621255"/>
                  <a:ext cx="235408" cy="234724"/>
                </a:xfrm>
                <a:custGeom>
                  <a:avLst/>
                  <a:gdLst/>
                  <a:ahLst/>
                  <a:cxnLst/>
                  <a:rect l="l" t="t" r="r" b="b"/>
                  <a:pathLst>
                    <a:path w="115396" h="115061" extrusionOk="0">
                      <a:moveTo>
                        <a:pt x="3594" y="52157"/>
                      </a:moveTo>
                      <a:cubicBezTo>
                        <a:pt x="8999" y="65792"/>
                        <a:pt x="5547" y="81413"/>
                        <a:pt x="6546" y="96038"/>
                      </a:cubicBezTo>
                      <a:cubicBezTo>
                        <a:pt x="6955" y="102038"/>
                        <a:pt x="7682" y="108728"/>
                        <a:pt x="12269" y="112589"/>
                      </a:cubicBezTo>
                      <a:cubicBezTo>
                        <a:pt x="19536" y="118684"/>
                        <a:pt x="31618" y="112662"/>
                        <a:pt x="34934" y="103768"/>
                      </a:cubicBezTo>
                      <a:cubicBezTo>
                        <a:pt x="38250" y="94875"/>
                        <a:pt x="35660" y="84987"/>
                        <a:pt x="33026" y="75862"/>
                      </a:cubicBezTo>
                      <a:cubicBezTo>
                        <a:pt x="36069" y="82739"/>
                        <a:pt x="37023" y="90378"/>
                        <a:pt x="39748" y="97391"/>
                      </a:cubicBezTo>
                      <a:cubicBezTo>
                        <a:pt x="42474" y="104404"/>
                        <a:pt x="47788" y="111226"/>
                        <a:pt x="55237" y="112335"/>
                      </a:cubicBezTo>
                      <a:cubicBezTo>
                        <a:pt x="65865" y="113915"/>
                        <a:pt x="74813" y="102369"/>
                        <a:pt x="74586" y="91600"/>
                      </a:cubicBezTo>
                      <a:cubicBezTo>
                        <a:pt x="74404" y="80831"/>
                        <a:pt x="68000" y="71270"/>
                        <a:pt x="61596" y="62618"/>
                      </a:cubicBezTo>
                      <a:cubicBezTo>
                        <a:pt x="69044" y="74886"/>
                        <a:pt x="84442" y="81780"/>
                        <a:pt x="98568" y="79187"/>
                      </a:cubicBezTo>
                      <a:cubicBezTo>
                        <a:pt x="103246" y="78324"/>
                        <a:pt x="108151" y="76198"/>
                        <a:pt x="110332" y="71970"/>
                      </a:cubicBezTo>
                      <a:cubicBezTo>
                        <a:pt x="111558" y="69676"/>
                        <a:pt x="111830" y="66982"/>
                        <a:pt x="111558" y="64407"/>
                      </a:cubicBezTo>
                      <a:cubicBezTo>
                        <a:pt x="110695" y="56999"/>
                        <a:pt x="105244" y="50708"/>
                        <a:pt x="98704" y="47157"/>
                      </a:cubicBezTo>
                      <a:cubicBezTo>
                        <a:pt x="92118" y="43609"/>
                        <a:pt x="84578" y="42424"/>
                        <a:pt x="77130" y="41842"/>
                      </a:cubicBezTo>
                      <a:cubicBezTo>
                        <a:pt x="85577" y="40821"/>
                        <a:pt x="94389" y="42147"/>
                        <a:pt x="102519" y="39599"/>
                      </a:cubicBezTo>
                      <a:cubicBezTo>
                        <a:pt x="110650" y="37051"/>
                        <a:pt x="117917" y="28266"/>
                        <a:pt x="114556" y="20436"/>
                      </a:cubicBezTo>
                      <a:cubicBezTo>
                        <a:pt x="111921" y="14236"/>
                        <a:pt x="104245" y="12033"/>
                        <a:pt x="97478" y="11829"/>
                      </a:cubicBezTo>
                      <a:cubicBezTo>
                        <a:pt x="89438" y="11583"/>
                        <a:pt x="81308" y="13119"/>
                        <a:pt x="73904" y="16289"/>
                      </a:cubicBezTo>
                      <a:cubicBezTo>
                        <a:pt x="78401" y="14354"/>
                        <a:pt x="78128" y="7237"/>
                        <a:pt x="74495" y="3949"/>
                      </a:cubicBezTo>
                      <a:cubicBezTo>
                        <a:pt x="70861" y="664"/>
                        <a:pt x="65547" y="215"/>
                        <a:pt x="60642" y="83"/>
                      </a:cubicBezTo>
                      <a:cubicBezTo>
                        <a:pt x="44381" y="-349"/>
                        <a:pt x="28076" y="905"/>
                        <a:pt x="12042" y="3821"/>
                      </a:cubicBezTo>
                      <a:cubicBezTo>
                        <a:pt x="7228" y="16371"/>
                        <a:pt x="-6444" y="26659"/>
                        <a:pt x="3594" y="5214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2"/>
                <p:cNvSpPr/>
                <p:nvPr/>
              </p:nvSpPr>
              <p:spPr>
                <a:xfrm>
                  <a:off x="4831903" y="1578109"/>
                  <a:ext cx="157610" cy="166348"/>
                </a:xfrm>
                <a:custGeom>
                  <a:avLst/>
                  <a:gdLst/>
                  <a:ahLst/>
                  <a:cxnLst/>
                  <a:rect l="l" t="t" r="r" b="b"/>
                  <a:pathLst>
                    <a:path w="77260" h="81543" extrusionOk="0">
                      <a:moveTo>
                        <a:pt x="21620" y="9"/>
                      </a:moveTo>
                      <a:cubicBezTo>
                        <a:pt x="32021" y="7312"/>
                        <a:pt x="43285" y="13449"/>
                        <a:pt x="55049" y="18273"/>
                      </a:cubicBezTo>
                      <a:cubicBezTo>
                        <a:pt x="62135" y="21161"/>
                        <a:pt x="69720" y="23619"/>
                        <a:pt x="77260" y="22474"/>
                      </a:cubicBezTo>
                      <a:cubicBezTo>
                        <a:pt x="72264" y="27447"/>
                        <a:pt x="65950" y="31086"/>
                        <a:pt x="59092" y="32925"/>
                      </a:cubicBezTo>
                      <a:cubicBezTo>
                        <a:pt x="58365" y="33120"/>
                        <a:pt x="57593" y="33352"/>
                        <a:pt x="57184" y="34002"/>
                      </a:cubicBezTo>
                      <a:cubicBezTo>
                        <a:pt x="56639" y="34951"/>
                        <a:pt x="57320" y="36123"/>
                        <a:pt x="58002" y="36981"/>
                      </a:cubicBezTo>
                      <a:cubicBezTo>
                        <a:pt x="62271" y="42350"/>
                        <a:pt x="67222" y="47146"/>
                        <a:pt x="72718" y="51198"/>
                      </a:cubicBezTo>
                      <a:cubicBezTo>
                        <a:pt x="69811" y="54650"/>
                        <a:pt x="64497" y="54441"/>
                        <a:pt x="59955" y="53941"/>
                      </a:cubicBezTo>
                      <a:cubicBezTo>
                        <a:pt x="52960" y="53164"/>
                        <a:pt x="45965" y="52388"/>
                        <a:pt x="38970" y="51607"/>
                      </a:cubicBezTo>
                      <a:cubicBezTo>
                        <a:pt x="40833" y="61453"/>
                        <a:pt x="41060" y="71623"/>
                        <a:pt x="39607" y="81543"/>
                      </a:cubicBezTo>
                      <a:cubicBezTo>
                        <a:pt x="32748" y="66300"/>
                        <a:pt x="12536" y="42259"/>
                        <a:pt x="0" y="31158"/>
                      </a:cubicBezTo>
                      <a:cubicBezTo>
                        <a:pt x="5450" y="17169"/>
                        <a:pt x="17805" y="14521"/>
                        <a:pt x="21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2"/>
                <p:cNvSpPr/>
                <p:nvPr/>
              </p:nvSpPr>
              <p:spPr>
                <a:xfrm>
                  <a:off x="4788939" y="1640777"/>
                  <a:ext cx="69476" cy="154032"/>
                </a:xfrm>
                <a:custGeom>
                  <a:avLst/>
                  <a:gdLst/>
                  <a:ahLst/>
                  <a:cxnLst/>
                  <a:rect l="l" t="t" r="r" b="b"/>
                  <a:pathLst>
                    <a:path w="34057" h="75506" extrusionOk="0">
                      <a:moveTo>
                        <a:pt x="2507" y="74067"/>
                      </a:moveTo>
                      <a:cubicBezTo>
                        <a:pt x="1962" y="74548"/>
                        <a:pt x="1417" y="75025"/>
                        <a:pt x="827" y="75507"/>
                      </a:cubicBezTo>
                      <a:cubicBezTo>
                        <a:pt x="-627" y="62408"/>
                        <a:pt x="-354" y="48972"/>
                        <a:pt x="3189" y="36277"/>
                      </a:cubicBezTo>
                      <a:cubicBezTo>
                        <a:pt x="6731" y="23582"/>
                        <a:pt x="13726" y="11637"/>
                        <a:pt x="24127" y="3538"/>
                      </a:cubicBezTo>
                      <a:cubicBezTo>
                        <a:pt x="25808" y="2221"/>
                        <a:pt x="27625" y="1008"/>
                        <a:pt x="29487" y="0"/>
                      </a:cubicBezTo>
                      <a:cubicBezTo>
                        <a:pt x="32939" y="12182"/>
                        <a:pt x="36164" y="28624"/>
                        <a:pt x="32303" y="40687"/>
                      </a:cubicBezTo>
                      <a:cubicBezTo>
                        <a:pt x="27579" y="55335"/>
                        <a:pt x="14180" y="64029"/>
                        <a:pt x="2507" y="74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2"/>
                <p:cNvSpPr/>
                <p:nvPr/>
              </p:nvSpPr>
              <p:spPr>
                <a:xfrm>
                  <a:off x="4987196" y="1731774"/>
                  <a:ext cx="32611" cy="173163"/>
                </a:xfrm>
                <a:custGeom>
                  <a:avLst/>
                  <a:gdLst/>
                  <a:ahLst/>
                  <a:cxnLst/>
                  <a:rect l="l" t="t" r="r" b="b"/>
                  <a:pathLst>
                    <a:path w="15986" h="84884" extrusionOk="0">
                      <a:moveTo>
                        <a:pt x="99" y="1303"/>
                      </a:moveTo>
                      <a:cubicBezTo>
                        <a:pt x="4369" y="11296"/>
                        <a:pt x="7321" y="21846"/>
                        <a:pt x="9592" y="32447"/>
                      </a:cubicBezTo>
                      <a:cubicBezTo>
                        <a:pt x="12000" y="43671"/>
                        <a:pt x="13589" y="55108"/>
                        <a:pt x="14089" y="66581"/>
                      </a:cubicBezTo>
                      <a:cubicBezTo>
                        <a:pt x="14316" y="72404"/>
                        <a:pt x="14271" y="78245"/>
                        <a:pt x="13725" y="84050"/>
                      </a:cubicBezTo>
                      <a:cubicBezTo>
                        <a:pt x="13635" y="85167"/>
                        <a:pt x="15361" y="85158"/>
                        <a:pt x="15497" y="84050"/>
                      </a:cubicBezTo>
                      <a:cubicBezTo>
                        <a:pt x="16496" y="73181"/>
                        <a:pt x="15860" y="62161"/>
                        <a:pt x="14543" y="51347"/>
                      </a:cubicBezTo>
                      <a:cubicBezTo>
                        <a:pt x="13135" y="39787"/>
                        <a:pt x="10819" y="28314"/>
                        <a:pt x="7548" y="17136"/>
                      </a:cubicBezTo>
                      <a:cubicBezTo>
                        <a:pt x="5868" y="11464"/>
                        <a:pt x="3915" y="5868"/>
                        <a:pt x="1598" y="422"/>
                      </a:cubicBezTo>
                      <a:cubicBezTo>
                        <a:pt x="1417" y="-14"/>
                        <a:pt x="781" y="-100"/>
                        <a:pt x="417" y="109"/>
                      </a:cubicBezTo>
                      <a:cubicBezTo>
                        <a:pt x="-37" y="363"/>
                        <a:pt x="-82" y="872"/>
                        <a:pt x="99" y="1298"/>
                      </a:cubicBezTo>
                      <a:lnTo>
                        <a:pt x="99" y="129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2"/>
                <p:cNvSpPr/>
                <p:nvPr/>
              </p:nvSpPr>
              <p:spPr>
                <a:xfrm>
                  <a:off x="5011545" y="1723713"/>
                  <a:ext cx="68721" cy="99878"/>
                </a:xfrm>
                <a:custGeom>
                  <a:avLst/>
                  <a:gdLst/>
                  <a:ahLst/>
                  <a:cxnLst/>
                  <a:rect l="l" t="t" r="r" b="b"/>
                  <a:pathLst>
                    <a:path w="33687" h="48960" extrusionOk="0">
                      <a:moveTo>
                        <a:pt x="51" y="1058"/>
                      </a:moveTo>
                      <a:cubicBezTo>
                        <a:pt x="2776" y="8739"/>
                        <a:pt x="5638" y="16397"/>
                        <a:pt x="9498" y="23609"/>
                      </a:cubicBezTo>
                      <a:cubicBezTo>
                        <a:pt x="12951" y="30159"/>
                        <a:pt x="17220" y="36345"/>
                        <a:pt x="22625" y="41491"/>
                      </a:cubicBezTo>
                      <a:cubicBezTo>
                        <a:pt x="25532" y="44321"/>
                        <a:pt x="28802" y="46819"/>
                        <a:pt x="32390" y="48840"/>
                      </a:cubicBezTo>
                      <a:cubicBezTo>
                        <a:pt x="33344" y="49395"/>
                        <a:pt x="34252" y="47891"/>
                        <a:pt x="33253" y="47337"/>
                      </a:cubicBezTo>
                      <a:cubicBezTo>
                        <a:pt x="27121" y="43844"/>
                        <a:pt x="21898" y="38893"/>
                        <a:pt x="17629" y="33266"/>
                      </a:cubicBezTo>
                      <a:cubicBezTo>
                        <a:pt x="12996" y="27161"/>
                        <a:pt x="9498" y="20303"/>
                        <a:pt x="6546" y="13258"/>
                      </a:cubicBezTo>
                      <a:cubicBezTo>
                        <a:pt x="4820" y="9093"/>
                        <a:pt x="3231" y="4851"/>
                        <a:pt x="1732" y="595"/>
                      </a:cubicBezTo>
                      <a:cubicBezTo>
                        <a:pt x="1368" y="-454"/>
                        <a:pt x="-312" y="0"/>
                        <a:pt x="51" y="1058"/>
                      </a:cubicBezTo>
                      <a:lnTo>
                        <a:pt x="51" y="10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2"/>
                <p:cNvSpPr/>
                <p:nvPr/>
              </p:nvSpPr>
              <p:spPr>
                <a:xfrm>
                  <a:off x="5024825" y="1702315"/>
                  <a:ext cx="123269" cy="27701"/>
                </a:xfrm>
                <a:custGeom>
                  <a:avLst/>
                  <a:gdLst/>
                  <a:ahLst/>
                  <a:cxnLst/>
                  <a:rect l="l" t="t" r="r" b="b"/>
                  <a:pathLst>
                    <a:path w="60426" h="13579" extrusionOk="0">
                      <a:moveTo>
                        <a:pt x="256" y="1471"/>
                      </a:moveTo>
                      <a:cubicBezTo>
                        <a:pt x="2618" y="3328"/>
                        <a:pt x="5434" y="4568"/>
                        <a:pt x="8250" y="5695"/>
                      </a:cubicBezTo>
                      <a:cubicBezTo>
                        <a:pt x="11747" y="7116"/>
                        <a:pt x="15381" y="8279"/>
                        <a:pt x="19014" y="9319"/>
                      </a:cubicBezTo>
                      <a:cubicBezTo>
                        <a:pt x="26191" y="11359"/>
                        <a:pt x="33458" y="13003"/>
                        <a:pt x="40907" y="13421"/>
                      </a:cubicBezTo>
                      <a:cubicBezTo>
                        <a:pt x="47130" y="13771"/>
                        <a:pt x="53352" y="13475"/>
                        <a:pt x="59575" y="13175"/>
                      </a:cubicBezTo>
                      <a:cubicBezTo>
                        <a:pt x="60710" y="13121"/>
                        <a:pt x="60710" y="11381"/>
                        <a:pt x="59575" y="11436"/>
                      </a:cubicBezTo>
                      <a:cubicBezTo>
                        <a:pt x="54079" y="11699"/>
                        <a:pt x="48628" y="11958"/>
                        <a:pt x="43133" y="11781"/>
                      </a:cubicBezTo>
                      <a:cubicBezTo>
                        <a:pt x="39045" y="11645"/>
                        <a:pt x="35275" y="11268"/>
                        <a:pt x="31323" y="10500"/>
                      </a:cubicBezTo>
                      <a:cubicBezTo>
                        <a:pt x="24192" y="9119"/>
                        <a:pt x="17107" y="7207"/>
                        <a:pt x="10294" y="4645"/>
                      </a:cubicBezTo>
                      <a:cubicBezTo>
                        <a:pt x="8613" y="4000"/>
                        <a:pt x="6887" y="3301"/>
                        <a:pt x="5252" y="2493"/>
                      </a:cubicBezTo>
                      <a:cubicBezTo>
                        <a:pt x="3980" y="1857"/>
                        <a:pt x="2527" y="1048"/>
                        <a:pt x="1482" y="244"/>
                      </a:cubicBezTo>
                      <a:cubicBezTo>
                        <a:pt x="1119" y="-47"/>
                        <a:pt x="619" y="-114"/>
                        <a:pt x="256" y="244"/>
                      </a:cubicBezTo>
                      <a:cubicBezTo>
                        <a:pt x="-62" y="544"/>
                        <a:pt x="-108" y="1189"/>
                        <a:pt x="256" y="1475"/>
                      </a:cubicBezTo>
                      <a:lnTo>
                        <a:pt x="256" y="147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22"/>
                <p:cNvSpPr/>
                <p:nvPr/>
              </p:nvSpPr>
              <p:spPr>
                <a:xfrm>
                  <a:off x="4999533" y="1885567"/>
                  <a:ext cx="39152" cy="39046"/>
                </a:xfrm>
                <a:custGeom>
                  <a:avLst/>
                  <a:gdLst/>
                  <a:ahLst/>
                  <a:cxnLst/>
                  <a:rect l="l" t="t" r="r" b="b"/>
                  <a:pathLst>
                    <a:path w="19192" h="19140" extrusionOk="0">
                      <a:moveTo>
                        <a:pt x="15756" y="2044"/>
                      </a:moveTo>
                      <a:cubicBezTo>
                        <a:pt x="11578" y="-1417"/>
                        <a:pt x="4446" y="-341"/>
                        <a:pt x="1448" y="4205"/>
                      </a:cubicBezTo>
                      <a:cubicBezTo>
                        <a:pt x="-1549" y="8752"/>
                        <a:pt x="313" y="15715"/>
                        <a:pt x="5128" y="18190"/>
                      </a:cubicBezTo>
                      <a:cubicBezTo>
                        <a:pt x="9988" y="20666"/>
                        <a:pt x="16710" y="18081"/>
                        <a:pt x="18663" y="12999"/>
                      </a:cubicBezTo>
                      <a:cubicBezTo>
                        <a:pt x="20071" y="9234"/>
                        <a:pt x="18618" y="4333"/>
                        <a:pt x="14938"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22"/>
                <p:cNvSpPr/>
                <p:nvPr/>
              </p:nvSpPr>
              <p:spPr>
                <a:xfrm>
                  <a:off x="5083299" y="1820429"/>
                  <a:ext cx="39148" cy="39046"/>
                </a:xfrm>
                <a:custGeom>
                  <a:avLst/>
                  <a:gdLst/>
                  <a:ahLst/>
                  <a:cxnLst/>
                  <a:rect l="l" t="t" r="r" b="b"/>
                  <a:pathLst>
                    <a:path w="19190" h="19140" extrusionOk="0">
                      <a:moveTo>
                        <a:pt x="15754" y="2044"/>
                      </a:moveTo>
                      <a:cubicBezTo>
                        <a:pt x="11576" y="-1417"/>
                        <a:pt x="4445" y="-341"/>
                        <a:pt x="1447" y="4205"/>
                      </a:cubicBezTo>
                      <a:cubicBezTo>
                        <a:pt x="-1551" y="8752"/>
                        <a:pt x="311" y="15715"/>
                        <a:pt x="5171" y="18190"/>
                      </a:cubicBezTo>
                      <a:cubicBezTo>
                        <a:pt x="9986" y="20666"/>
                        <a:pt x="16708" y="18081"/>
                        <a:pt x="18661" y="12999"/>
                      </a:cubicBezTo>
                      <a:cubicBezTo>
                        <a:pt x="20069" y="9234"/>
                        <a:pt x="18616" y="4333"/>
                        <a:pt x="14937"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2"/>
                <p:cNvSpPr/>
                <p:nvPr/>
              </p:nvSpPr>
              <p:spPr>
                <a:xfrm>
                  <a:off x="5135684" y="1704100"/>
                  <a:ext cx="39113" cy="39046"/>
                </a:xfrm>
                <a:custGeom>
                  <a:avLst/>
                  <a:gdLst/>
                  <a:ahLst/>
                  <a:cxnLst/>
                  <a:rect l="l" t="t" r="r" b="b"/>
                  <a:pathLst>
                    <a:path w="19173" h="19140" extrusionOk="0">
                      <a:moveTo>
                        <a:pt x="15756" y="2044"/>
                      </a:moveTo>
                      <a:cubicBezTo>
                        <a:pt x="11532" y="-1417"/>
                        <a:pt x="4401" y="-341"/>
                        <a:pt x="1449" y="4205"/>
                      </a:cubicBezTo>
                      <a:cubicBezTo>
                        <a:pt x="-1549" y="8752"/>
                        <a:pt x="313" y="15715"/>
                        <a:pt x="5128" y="18190"/>
                      </a:cubicBezTo>
                      <a:cubicBezTo>
                        <a:pt x="9988" y="20666"/>
                        <a:pt x="16710" y="18082"/>
                        <a:pt x="18617" y="12999"/>
                      </a:cubicBezTo>
                      <a:cubicBezTo>
                        <a:pt x="20071" y="9234"/>
                        <a:pt x="18617" y="4333"/>
                        <a:pt x="14939"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2"/>
                <p:cNvSpPr/>
                <p:nvPr/>
              </p:nvSpPr>
              <p:spPr>
                <a:xfrm>
                  <a:off x="4960744" y="1668219"/>
                  <a:ext cx="91845" cy="78038"/>
                </a:xfrm>
                <a:custGeom>
                  <a:avLst/>
                  <a:gdLst/>
                  <a:ahLst/>
                  <a:cxnLst/>
                  <a:rect l="l" t="t" r="r" b="b"/>
                  <a:pathLst>
                    <a:path w="45022" h="38254" extrusionOk="0">
                      <a:moveTo>
                        <a:pt x="39607" y="1949"/>
                      </a:moveTo>
                      <a:cubicBezTo>
                        <a:pt x="40969" y="899"/>
                        <a:pt x="43104" y="1640"/>
                        <a:pt x="44058" y="3048"/>
                      </a:cubicBezTo>
                      <a:cubicBezTo>
                        <a:pt x="45011" y="4456"/>
                        <a:pt x="45057" y="6268"/>
                        <a:pt x="45011" y="7967"/>
                      </a:cubicBezTo>
                      <a:cubicBezTo>
                        <a:pt x="44830" y="14030"/>
                        <a:pt x="43331" y="20112"/>
                        <a:pt x="40197" y="25304"/>
                      </a:cubicBezTo>
                      <a:cubicBezTo>
                        <a:pt x="37063" y="30495"/>
                        <a:pt x="32203" y="34747"/>
                        <a:pt x="26480" y="36677"/>
                      </a:cubicBezTo>
                      <a:cubicBezTo>
                        <a:pt x="23300" y="37735"/>
                        <a:pt x="19985" y="38094"/>
                        <a:pt x="16669" y="38221"/>
                      </a:cubicBezTo>
                      <a:cubicBezTo>
                        <a:pt x="10538" y="38462"/>
                        <a:pt x="3588" y="37508"/>
                        <a:pt x="0" y="32525"/>
                      </a:cubicBezTo>
                      <a:cubicBezTo>
                        <a:pt x="5905" y="19431"/>
                        <a:pt x="17941" y="6218"/>
                        <a:pt x="30977" y="155"/>
                      </a:cubicBezTo>
                      <a:cubicBezTo>
                        <a:pt x="32157" y="-404"/>
                        <a:pt x="39834" y="636"/>
                        <a:pt x="39607" y="19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2"/>
                <p:cNvSpPr/>
                <p:nvPr/>
              </p:nvSpPr>
              <p:spPr>
                <a:xfrm>
                  <a:off x="4127776" y="1213150"/>
                  <a:ext cx="890338" cy="637335"/>
                </a:xfrm>
                <a:custGeom>
                  <a:avLst/>
                  <a:gdLst/>
                  <a:ahLst/>
                  <a:cxnLst/>
                  <a:rect l="l" t="t" r="r" b="b"/>
                  <a:pathLst>
                    <a:path w="436440" h="312419" extrusionOk="0">
                      <a:moveTo>
                        <a:pt x="1498" y="284754"/>
                      </a:moveTo>
                      <a:cubicBezTo>
                        <a:pt x="31980" y="297554"/>
                        <a:pt x="63706" y="308277"/>
                        <a:pt x="96772" y="311498"/>
                      </a:cubicBezTo>
                      <a:cubicBezTo>
                        <a:pt x="126114" y="314350"/>
                        <a:pt x="156454" y="310757"/>
                        <a:pt x="183297" y="298240"/>
                      </a:cubicBezTo>
                      <a:cubicBezTo>
                        <a:pt x="208778" y="286362"/>
                        <a:pt x="229672" y="266068"/>
                        <a:pt x="240618" y="240002"/>
                      </a:cubicBezTo>
                      <a:cubicBezTo>
                        <a:pt x="245796" y="227629"/>
                        <a:pt x="248612" y="214189"/>
                        <a:pt x="248248" y="200750"/>
                      </a:cubicBezTo>
                      <a:cubicBezTo>
                        <a:pt x="247840" y="187341"/>
                        <a:pt x="244524" y="173116"/>
                        <a:pt x="236167" y="162351"/>
                      </a:cubicBezTo>
                      <a:cubicBezTo>
                        <a:pt x="228400" y="152359"/>
                        <a:pt x="215773" y="146613"/>
                        <a:pt x="203192" y="150024"/>
                      </a:cubicBezTo>
                      <a:cubicBezTo>
                        <a:pt x="197469" y="151577"/>
                        <a:pt x="192427" y="155157"/>
                        <a:pt x="189429" y="160298"/>
                      </a:cubicBezTo>
                      <a:cubicBezTo>
                        <a:pt x="186295" y="165572"/>
                        <a:pt x="185750" y="171789"/>
                        <a:pt x="186886" y="177717"/>
                      </a:cubicBezTo>
                      <a:cubicBezTo>
                        <a:pt x="189384" y="190930"/>
                        <a:pt x="198922" y="201499"/>
                        <a:pt x="209369" y="209230"/>
                      </a:cubicBezTo>
                      <a:cubicBezTo>
                        <a:pt x="220996" y="217791"/>
                        <a:pt x="234622" y="223573"/>
                        <a:pt x="248657" y="226607"/>
                      </a:cubicBezTo>
                      <a:cubicBezTo>
                        <a:pt x="278317" y="233011"/>
                        <a:pt x="309021" y="226930"/>
                        <a:pt x="335909" y="213572"/>
                      </a:cubicBezTo>
                      <a:cubicBezTo>
                        <a:pt x="360164" y="201535"/>
                        <a:pt x="381239" y="183880"/>
                        <a:pt x="397727" y="162483"/>
                      </a:cubicBezTo>
                      <a:cubicBezTo>
                        <a:pt x="413306" y="142330"/>
                        <a:pt x="424797" y="118988"/>
                        <a:pt x="431065" y="94312"/>
                      </a:cubicBezTo>
                      <a:cubicBezTo>
                        <a:pt x="437287" y="69921"/>
                        <a:pt x="438332" y="44168"/>
                        <a:pt x="433018" y="19509"/>
                      </a:cubicBezTo>
                      <a:cubicBezTo>
                        <a:pt x="431701" y="13418"/>
                        <a:pt x="430020" y="7428"/>
                        <a:pt x="427931" y="1554"/>
                      </a:cubicBezTo>
                      <a:cubicBezTo>
                        <a:pt x="426977" y="-1184"/>
                        <a:pt x="422571" y="-3"/>
                        <a:pt x="423525" y="2763"/>
                      </a:cubicBezTo>
                      <a:cubicBezTo>
                        <a:pt x="431565" y="25446"/>
                        <a:pt x="433654" y="49841"/>
                        <a:pt x="430474" y="73646"/>
                      </a:cubicBezTo>
                      <a:cubicBezTo>
                        <a:pt x="427295" y="97623"/>
                        <a:pt x="418847" y="120851"/>
                        <a:pt x="406493" y="141603"/>
                      </a:cubicBezTo>
                      <a:cubicBezTo>
                        <a:pt x="394047" y="162451"/>
                        <a:pt x="377469" y="180996"/>
                        <a:pt x="357711" y="195149"/>
                      </a:cubicBezTo>
                      <a:cubicBezTo>
                        <a:pt x="334229" y="211982"/>
                        <a:pt x="306069" y="223741"/>
                        <a:pt x="276909" y="224641"/>
                      </a:cubicBezTo>
                      <a:cubicBezTo>
                        <a:pt x="263147" y="225063"/>
                        <a:pt x="249339" y="223010"/>
                        <a:pt x="236394" y="218386"/>
                      </a:cubicBezTo>
                      <a:cubicBezTo>
                        <a:pt x="223858" y="213930"/>
                        <a:pt x="211367" y="206872"/>
                        <a:pt x="202283" y="197052"/>
                      </a:cubicBezTo>
                      <a:cubicBezTo>
                        <a:pt x="194743" y="188917"/>
                        <a:pt x="187385" y="175564"/>
                        <a:pt x="192427" y="164363"/>
                      </a:cubicBezTo>
                      <a:cubicBezTo>
                        <a:pt x="197287" y="153422"/>
                        <a:pt x="211367" y="151251"/>
                        <a:pt x="221450" y="155915"/>
                      </a:cubicBezTo>
                      <a:cubicBezTo>
                        <a:pt x="233532" y="161511"/>
                        <a:pt x="239618" y="175037"/>
                        <a:pt x="242162" y="187369"/>
                      </a:cubicBezTo>
                      <a:cubicBezTo>
                        <a:pt x="244751" y="199927"/>
                        <a:pt x="244024" y="213031"/>
                        <a:pt x="240800" y="225399"/>
                      </a:cubicBezTo>
                      <a:cubicBezTo>
                        <a:pt x="234078" y="250994"/>
                        <a:pt x="216999" y="272945"/>
                        <a:pt x="194652" y="286907"/>
                      </a:cubicBezTo>
                      <a:cubicBezTo>
                        <a:pt x="170943" y="301746"/>
                        <a:pt x="142601" y="307996"/>
                        <a:pt x="114849" y="307882"/>
                      </a:cubicBezTo>
                      <a:cubicBezTo>
                        <a:pt x="83632" y="307755"/>
                        <a:pt x="53014" y="299638"/>
                        <a:pt x="23945" y="288810"/>
                      </a:cubicBezTo>
                      <a:cubicBezTo>
                        <a:pt x="16805" y="286149"/>
                        <a:pt x="9733" y="283310"/>
                        <a:pt x="2707" y="280362"/>
                      </a:cubicBezTo>
                      <a:cubicBezTo>
                        <a:pt x="13" y="279231"/>
                        <a:pt x="-1158" y="283623"/>
                        <a:pt x="1498" y="284741"/>
                      </a:cubicBezTo>
                      <a:lnTo>
                        <a:pt x="1498" y="284741"/>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2"/>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2"/>
                <p:cNvSpPr/>
                <p:nvPr/>
              </p:nvSpPr>
              <p:spPr>
                <a:xfrm>
                  <a:off x="4606846" y="1436466"/>
                  <a:ext cx="175546" cy="114681"/>
                </a:xfrm>
                <a:custGeom>
                  <a:avLst/>
                  <a:gdLst/>
                  <a:ahLst/>
                  <a:cxnLst/>
                  <a:rect l="l" t="t" r="r" b="b"/>
                  <a:pathLst>
                    <a:path w="86052" h="56216" extrusionOk="0">
                      <a:moveTo>
                        <a:pt x="75288" y="2118"/>
                      </a:moveTo>
                      <a:cubicBezTo>
                        <a:pt x="80239" y="3272"/>
                        <a:pt x="86098" y="6061"/>
                        <a:pt x="86053" y="11134"/>
                      </a:cubicBezTo>
                      <a:cubicBezTo>
                        <a:pt x="86053" y="13841"/>
                        <a:pt x="84236" y="16172"/>
                        <a:pt x="82510" y="18251"/>
                      </a:cubicBezTo>
                      <a:cubicBezTo>
                        <a:pt x="71745" y="31165"/>
                        <a:pt x="60073" y="44000"/>
                        <a:pt x="44857" y="51072"/>
                      </a:cubicBezTo>
                      <a:cubicBezTo>
                        <a:pt x="25598" y="60002"/>
                        <a:pt x="-7376" y="59766"/>
                        <a:pt x="1480" y="30220"/>
                      </a:cubicBezTo>
                      <a:cubicBezTo>
                        <a:pt x="10201" y="1187"/>
                        <a:pt x="50761" y="-3614"/>
                        <a:pt x="75288" y="2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2"/>
                <p:cNvSpPr/>
                <p:nvPr/>
              </p:nvSpPr>
              <p:spPr>
                <a:xfrm>
                  <a:off x="5009797" y="1424363"/>
                  <a:ext cx="46761" cy="121339"/>
                </a:xfrm>
                <a:custGeom>
                  <a:avLst/>
                  <a:gdLst/>
                  <a:ahLst/>
                  <a:cxnLst/>
                  <a:rect l="l" t="t" r="r" b="b"/>
                  <a:pathLst>
                    <a:path w="22922" h="59480" extrusionOk="0">
                      <a:moveTo>
                        <a:pt x="954" y="1644"/>
                      </a:moveTo>
                      <a:cubicBezTo>
                        <a:pt x="9220" y="6799"/>
                        <a:pt x="15579" y="14912"/>
                        <a:pt x="18758" y="24109"/>
                      </a:cubicBezTo>
                      <a:cubicBezTo>
                        <a:pt x="20394" y="28747"/>
                        <a:pt x="21256" y="33670"/>
                        <a:pt x="21166" y="38589"/>
                      </a:cubicBezTo>
                      <a:cubicBezTo>
                        <a:pt x="21029" y="43681"/>
                        <a:pt x="19712" y="48927"/>
                        <a:pt x="15806" y="52470"/>
                      </a:cubicBezTo>
                      <a:cubicBezTo>
                        <a:pt x="11945" y="56013"/>
                        <a:pt x="6132" y="57434"/>
                        <a:pt x="817" y="57738"/>
                      </a:cubicBezTo>
                      <a:cubicBezTo>
                        <a:pt x="-272" y="57802"/>
                        <a:pt x="-272" y="59546"/>
                        <a:pt x="817" y="59478"/>
                      </a:cubicBezTo>
                      <a:cubicBezTo>
                        <a:pt x="5859" y="59188"/>
                        <a:pt x="11128" y="58065"/>
                        <a:pt x="15307" y="55090"/>
                      </a:cubicBezTo>
                      <a:cubicBezTo>
                        <a:pt x="17487" y="53555"/>
                        <a:pt x="19258" y="51566"/>
                        <a:pt x="20484" y="49208"/>
                      </a:cubicBezTo>
                      <a:cubicBezTo>
                        <a:pt x="21756" y="46769"/>
                        <a:pt x="22438" y="44094"/>
                        <a:pt x="22710" y="41373"/>
                      </a:cubicBezTo>
                      <a:cubicBezTo>
                        <a:pt x="23300" y="36178"/>
                        <a:pt x="22619" y="30782"/>
                        <a:pt x="21166" y="25781"/>
                      </a:cubicBezTo>
                      <a:cubicBezTo>
                        <a:pt x="19667" y="20780"/>
                        <a:pt x="17396" y="16147"/>
                        <a:pt x="14398" y="11973"/>
                      </a:cubicBezTo>
                      <a:cubicBezTo>
                        <a:pt x="10992" y="7263"/>
                        <a:pt x="6768" y="3207"/>
                        <a:pt x="1817" y="136"/>
                      </a:cubicBezTo>
                      <a:cubicBezTo>
                        <a:pt x="863" y="-458"/>
                        <a:pt x="0" y="1050"/>
                        <a:pt x="954" y="1640"/>
                      </a:cubicBezTo>
                      <a:lnTo>
                        <a:pt x="954" y="164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2"/>
                <p:cNvSpPr/>
                <p:nvPr/>
              </p:nvSpPr>
              <p:spPr>
                <a:xfrm>
                  <a:off x="4403166" y="1550727"/>
                  <a:ext cx="91655" cy="79976"/>
                </a:xfrm>
                <a:custGeom>
                  <a:avLst/>
                  <a:gdLst/>
                  <a:ahLst/>
                  <a:cxnLst/>
                  <a:rect l="l" t="t" r="r" b="b"/>
                  <a:pathLst>
                    <a:path w="44929" h="39204" extrusionOk="0">
                      <a:moveTo>
                        <a:pt x="44112" y="40"/>
                      </a:moveTo>
                      <a:cubicBezTo>
                        <a:pt x="37299" y="-292"/>
                        <a:pt x="30168" y="1434"/>
                        <a:pt x="25035" y="6058"/>
                      </a:cubicBezTo>
                      <a:cubicBezTo>
                        <a:pt x="20357" y="10282"/>
                        <a:pt x="17904" y="17258"/>
                        <a:pt x="19676" y="23427"/>
                      </a:cubicBezTo>
                      <a:cubicBezTo>
                        <a:pt x="20084" y="24957"/>
                        <a:pt x="20811" y="26497"/>
                        <a:pt x="21856" y="27714"/>
                      </a:cubicBezTo>
                      <a:cubicBezTo>
                        <a:pt x="22855" y="28932"/>
                        <a:pt x="24626" y="30003"/>
                        <a:pt x="26307" y="29390"/>
                      </a:cubicBezTo>
                      <a:cubicBezTo>
                        <a:pt x="27761" y="28859"/>
                        <a:pt x="28533" y="27319"/>
                        <a:pt x="28442" y="25820"/>
                      </a:cubicBezTo>
                      <a:cubicBezTo>
                        <a:pt x="28306" y="24072"/>
                        <a:pt x="27170" y="22727"/>
                        <a:pt x="25808" y="21737"/>
                      </a:cubicBezTo>
                      <a:cubicBezTo>
                        <a:pt x="23082" y="19752"/>
                        <a:pt x="19585" y="18712"/>
                        <a:pt x="16269" y="18535"/>
                      </a:cubicBezTo>
                      <a:cubicBezTo>
                        <a:pt x="12908" y="18358"/>
                        <a:pt x="9456" y="19116"/>
                        <a:pt x="6640" y="20915"/>
                      </a:cubicBezTo>
                      <a:cubicBezTo>
                        <a:pt x="1553" y="24135"/>
                        <a:pt x="-1263" y="30885"/>
                        <a:pt x="554" y="36716"/>
                      </a:cubicBezTo>
                      <a:cubicBezTo>
                        <a:pt x="781" y="37425"/>
                        <a:pt x="1054" y="38111"/>
                        <a:pt x="1417" y="38770"/>
                      </a:cubicBezTo>
                      <a:cubicBezTo>
                        <a:pt x="1916" y="39760"/>
                        <a:pt x="3415" y="38883"/>
                        <a:pt x="2916" y="37888"/>
                      </a:cubicBezTo>
                      <a:cubicBezTo>
                        <a:pt x="463" y="33274"/>
                        <a:pt x="2052" y="27355"/>
                        <a:pt x="5686" y="23844"/>
                      </a:cubicBezTo>
                      <a:cubicBezTo>
                        <a:pt x="9956" y="19743"/>
                        <a:pt x="16724" y="19375"/>
                        <a:pt x="21992" y="21614"/>
                      </a:cubicBezTo>
                      <a:cubicBezTo>
                        <a:pt x="23309" y="22173"/>
                        <a:pt x="24672" y="22891"/>
                        <a:pt x="25717" y="23922"/>
                      </a:cubicBezTo>
                      <a:cubicBezTo>
                        <a:pt x="26534" y="24757"/>
                        <a:pt x="27079" y="26070"/>
                        <a:pt x="26398" y="27169"/>
                      </a:cubicBezTo>
                      <a:cubicBezTo>
                        <a:pt x="25626" y="28423"/>
                        <a:pt x="24127" y="27614"/>
                        <a:pt x="23355" y="26819"/>
                      </a:cubicBezTo>
                      <a:cubicBezTo>
                        <a:pt x="22401" y="25843"/>
                        <a:pt x="21810" y="24494"/>
                        <a:pt x="21402" y="23199"/>
                      </a:cubicBezTo>
                      <a:cubicBezTo>
                        <a:pt x="19812" y="17954"/>
                        <a:pt x="21674" y="11940"/>
                        <a:pt x="25444" y="8084"/>
                      </a:cubicBezTo>
                      <a:cubicBezTo>
                        <a:pt x="29714" y="3742"/>
                        <a:pt x="35890" y="1866"/>
                        <a:pt x="41841" y="1752"/>
                      </a:cubicBezTo>
                      <a:cubicBezTo>
                        <a:pt x="42613" y="1738"/>
                        <a:pt x="43340" y="1752"/>
                        <a:pt x="44112" y="1788"/>
                      </a:cubicBezTo>
                      <a:cubicBezTo>
                        <a:pt x="45202" y="1843"/>
                        <a:pt x="45202" y="103"/>
                        <a:pt x="44112" y="49"/>
                      </a:cubicBezTo>
                      <a:lnTo>
                        <a:pt x="44112" y="4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22"/>
                <p:cNvSpPr/>
                <p:nvPr/>
              </p:nvSpPr>
              <p:spPr>
                <a:xfrm>
                  <a:off x="4266033" y="1763419"/>
                  <a:ext cx="82932" cy="61449"/>
                </a:xfrm>
                <a:custGeom>
                  <a:avLst/>
                  <a:gdLst/>
                  <a:ahLst/>
                  <a:cxnLst/>
                  <a:rect l="l" t="t" r="r" b="b"/>
                  <a:pathLst>
                    <a:path w="40653" h="30122" extrusionOk="0">
                      <a:moveTo>
                        <a:pt x="1691" y="29491"/>
                      </a:moveTo>
                      <a:cubicBezTo>
                        <a:pt x="2767" y="22473"/>
                        <a:pt x="5987" y="15855"/>
                        <a:pt x="10843" y="10673"/>
                      </a:cubicBezTo>
                      <a:cubicBezTo>
                        <a:pt x="13355" y="7989"/>
                        <a:pt x="16289" y="5663"/>
                        <a:pt x="19568" y="3987"/>
                      </a:cubicBezTo>
                      <a:cubicBezTo>
                        <a:pt x="22839" y="2306"/>
                        <a:pt x="26699" y="1271"/>
                        <a:pt x="30378" y="1920"/>
                      </a:cubicBezTo>
                      <a:cubicBezTo>
                        <a:pt x="34012" y="2556"/>
                        <a:pt x="37418" y="4609"/>
                        <a:pt x="39054" y="7979"/>
                      </a:cubicBezTo>
                      <a:cubicBezTo>
                        <a:pt x="39553" y="8988"/>
                        <a:pt x="41052" y="8107"/>
                        <a:pt x="40553" y="7098"/>
                      </a:cubicBezTo>
                      <a:cubicBezTo>
                        <a:pt x="38963" y="3865"/>
                        <a:pt x="35874" y="1630"/>
                        <a:pt x="32468" y="617"/>
                      </a:cubicBezTo>
                      <a:cubicBezTo>
                        <a:pt x="28652" y="-514"/>
                        <a:pt x="24565" y="-5"/>
                        <a:pt x="20931" y="1457"/>
                      </a:cubicBezTo>
                      <a:cubicBezTo>
                        <a:pt x="13741" y="4346"/>
                        <a:pt x="7804" y="10287"/>
                        <a:pt x="4112" y="17023"/>
                      </a:cubicBezTo>
                      <a:cubicBezTo>
                        <a:pt x="2068" y="20747"/>
                        <a:pt x="660" y="24821"/>
                        <a:pt x="15" y="29023"/>
                      </a:cubicBezTo>
                      <a:cubicBezTo>
                        <a:pt x="-58" y="29491"/>
                        <a:pt x="133" y="29954"/>
                        <a:pt x="624" y="30095"/>
                      </a:cubicBezTo>
                      <a:cubicBezTo>
                        <a:pt x="1037" y="30213"/>
                        <a:pt x="1623" y="29949"/>
                        <a:pt x="1696" y="29486"/>
                      </a:cubicBezTo>
                      <a:lnTo>
                        <a:pt x="1696" y="29486"/>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22"/>
                <p:cNvSpPr/>
                <p:nvPr/>
              </p:nvSpPr>
              <p:spPr>
                <a:xfrm>
                  <a:off x="4581573" y="1775425"/>
                  <a:ext cx="64739" cy="42658"/>
                </a:xfrm>
                <a:custGeom>
                  <a:avLst/>
                  <a:gdLst/>
                  <a:ahLst/>
                  <a:cxnLst/>
                  <a:rect l="l" t="t" r="r" b="b"/>
                  <a:pathLst>
                    <a:path w="31735" h="20911" extrusionOk="0">
                      <a:moveTo>
                        <a:pt x="75" y="1083"/>
                      </a:moveTo>
                      <a:cubicBezTo>
                        <a:pt x="1529" y="6783"/>
                        <a:pt x="4844" y="11993"/>
                        <a:pt x="9386" y="15717"/>
                      </a:cubicBezTo>
                      <a:cubicBezTo>
                        <a:pt x="13973" y="19442"/>
                        <a:pt x="21059" y="22789"/>
                        <a:pt x="26873" y="19692"/>
                      </a:cubicBezTo>
                      <a:cubicBezTo>
                        <a:pt x="29689" y="18207"/>
                        <a:pt x="31824" y="15318"/>
                        <a:pt x="31733" y="12066"/>
                      </a:cubicBezTo>
                      <a:cubicBezTo>
                        <a:pt x="31733" y="10948"/>
                        <a:pt x="29961" y="10944"/>
                        <a:pt x="30007" y="12066"/>
                      </a:cubicBezTo>
                      <a:cubicBezTo>
                        <a:pt x="30052" y="14577"/>
                        <a:pt x="28463" y="16753"/>
                        <a:pt x="26374" y="17988"/>
                      </a:cubicBezTo>
                      <a:cubicBezTo>
                        <a:pt x="23921" y="19433"/>
                        <a:pt x="20923" y="19387"/>
                        <a:pt x="18243" y="18624"/>
                      </a:cubicBezTo>
                      <a:cubicBezTo>
                        <a:pt x="13020" y="17126"/>
                        <a:pt x="8387" y="13215"/>
                        <a:pt x="5389" y="8732"/>
                      </a:cubicBezTo>
                      <a:cubicBezTo>
                        <a:pt x="3709" y="6247"/>
                        <a:pt x="2482" y="3518"/>
                        <a:pt x="1710" y="620"/>
                      </a:cubicBezTo>
                      <a:cubicBezTo>
                        <a:pt x="1438" y="-466"/>
                        <a:pt x="-243" y="-7"/>
                        <a:pt x="30" y="1083"/>
                      </a:cubicBezTo>
                      <a:lnTo>
                        <a:pt x="30" y="108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2"/>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2"/>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2"/>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2"/>
                <p:cNvSpPr/>
                <p:nvPr/>
              </p:nvSpPr>
              <p:spPr>
                <a:xfrm>
                  <a:off x="4335521" y="1824726"/>
                  <a:ext cx="6812" cy="34745"/>
                </a:xfrm>
                <a:custGeom>
                  <a:avLst/>
                  <a:gdLst/>
                  <a:ahLst/>
                  <a:cxnLst/>
                  <a:rect l="l" t="t" r="r" b="b"/>
                  <a:pathLst>
                    <a:path w="3339" h="17032" extrusionOk="0">
                      <a:moveTo>
                        <a:pt x="366" y="1056"/>
                      </a:moveTo>
                      <a:cubicBezTo>
                        <a:pt x="2092" y="5880"/>
                        <a:pt x="1956" y="11181"/>
                        <a:pt x="48" y="15927"/>
                      </a:cubicBezTo>
                      <a:cubicBezTo>
                        <a:pt x="-133" y="16368"/>
                        <a:pt x="230" y="16881"/>
                        <a:pt x="639" y="16999"/>
                      </a:cubicBezTo>
                      <a:cubicBezTo>
                        <a:pt x="1138" y="17140"/>
                        <a:pt x="1547" y="16826"/>
                        <a:pt x="1729" y="16390"/>
                      </a:cubicBezTo>
                      <a:cubicBezTo>
                        <a:pt x="3772" y="11394"/>
                        <a:pt x="3863" y="5667"/>
                        <a:pt x="2047" y="593"/>
                      </a:cubicBezTo>
                      <a:cubicBezTo>
                        <a:pt x="1638" y="-452"/>
                        <a:pt x="-43" y="-2"/>
                        <a:pt x="366" y="1056"/>
                      </a:cubicBezTo>
                      <a:lnTo>
                        <a:pt x="366" y="10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2"/>
                <p:cNvSpPr/>
                <p:nvPr/>
              </p:nvSpPr>
              <p:spPr>
                <a:xfrm>
                  <a:off x="4360555" y="1834646"/>
                  <a:ext cx="8774" cy="28238"/>
                </a:xfrm>
                <a:custGeom>
                  <a:avLst/>
                  <a:gdLst/>
                  <a:ahLst/>
                  <a:cxnLst/>
                  <a:rect l="l" t="t" r="r" b="b"/>
                  <a:pathLst>
                    <a:path w="4301" h="13842" extrusionOk="0">
                      <a:moveTo>
                        <a:pt x="2388" y="1098"/>
                      </a:moveTo>
                      <a:cubicBezTo>
                        <a:pt x="2979" y="5037"/>
                        <a:pt x="2161" y="9124"/>
                        <a:pt x="117" y="12544"/>
                      </a:cubicBezTo>
                      <a:cubicBezTo>
                        <a:pt x="-428" y="13512"/>
                        <a:pt x="1072" y="14389"/>
                        <a:pt x="1616" y="13426"/>
                      </a:cubicBezTo>
                      <a:cubicBezTo>
                        <a:pt x="3933" y="9579"/>
                        <a:pt x="4750" y="5050"/>
                        <a:pt x="4069" y="635"/>
                      </a:cubicBezTo>
                      <a:cubicBezTo>
                        <a:pt x="3978" y="172"/>
                        <a:pt x="3433" y="-87"/>
                        <a:pt x="2979" y="27"/>
                      </a:cubicBezTo>
                      <a:cubicBezTo>
                        <a:pt x="2479" y="167"/>
                        <a:pt x="2298" y="631"/>
                        <a:pt x="2388" y="1098"/>
                      </a:cubicBezTo>
                      <a:lnTo>
                        <a:pt x="2388" y="1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2"/>
                <p:cNvSpPr/>
                <p:nvPr/>
              </p:nvSpPr>
              <p:spPr>
                <a:xfrm>
                  <a:off x="4587542" y="1702201"/>
                  <a:ext cx="33130" cy="35010"/>
                </a:xfrm>
                <a:custGeom>
                  <a:avLst/>
                  <a:gdLst/>
                  <a:ahLst/>
                  <a:cxnLst/>
                  <a:rect l="l" t="t" r="r" b="b"/>
                  <a:pathLst>
                    <a:path w="16240" h="17162" extrusionOk="0">
                      <a:moveTo>
                        <a:pt x="7" y="1100"/>
                      </a:moveTo>
                      <a:cubicBezTo>
                        <a:pt x="1006" y="7091"/>
                        <a:pt x="5003" y="12455"/>
                        <a:pt x="10317" y="15321"/>
                      </a:cubicBezTo>
                      <a:cubicBezTo>
                        <a:pt x="11816" y="16139"/>
                        <a:pt x="13451" y="16761"/>
                        <a:pt x="15132" y="17138"/>
                      </a:cubicBezTo>
                      <a:cubicBezTo>
                        <a:pt x="16222" y="17383"/>
                        <a:pt x="16721" y="15703"/>
                        <a:pt x="15631" y="15458"/>
                      </a:cubicBezTo>
                      <a:cubicBezTo>
                        <a:pt x="10090" y="14217"/>
                        <a:pt x="5412" y="10271"/>
                        <a:pt x="3050" y="5156"/>
                      </a:cubicBezTo>
                      <a:cubicBezTo>
                        <a:pt x="2414" y="3726"/>
                        <a:pt x="1960" y="2195"/>
                        <a:pt x="1687" y="637"/>
                      </a:cubicBezTo>
                      <a:cubicBezTo>
                        <a:pt x="1642" y="174"/>
                        <a:pt x="1051" y="-90"/>
                        <a:pt x="643" y="28"/>
                      </a:cubicBezTo>
                      <a:cubicBezTo>
                        <a:pt x="143" y="165"/>
                        <a:pt x="-39" y="632"/>
                        <a:pt x="7" y="1100"/>
                      </a:cubicBezTo>
                      <a:lnTo>
                        <a:pt x="7" y="11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2"/>
                <p:cNvSpPr/>
                <p:nvPr/>
              </p:nvSpPr>
              <p:spPr>
                <a:xfrm>
                  <a:off x="4621027" y="1451197"/>
                  <a:ext cx="142916" cy="88732"/>
                </a:xfrm>
                <a:custGeom>
                  <a:avLst/>
                  <a:gdLst/>
                  <a:ahLst/>
                  <a:cxnLst/>
                  <a:rect l="l" t="t" r="r" b="b"/>
                  <a:pathLst>
                    <a:path w="70057" h="43496" extrusionOk="0">
                      <a:moveTo>
                        <a:pt x="1653" y="43103"/>
                      </a:moveTo>
                      <a:cubicBezTo>
                        <a:pt x="7103" y="34782"/>
                        <a:pt x="14416" y="27814"/>
                        <a:pt x="22592" y="22164"/>
                      </a:cubicBezTo>
                      <a:cubicBezTo>
                        <a:pt x="31449" y="16010"/>
                        <a:pt x="41305" y="11399"/>
                        <a:pt x="51433" y="7652"/>
                      </a:cubicBezTo>
                      <a:cubicBezTo>
                        <a:pt x="57338" y="5449"/>
                        <a:pt x="63379" y="3528"/>
                        <a:pt x="69465" y="1720"/>
                      </a:cubicBezTo>
                      <a:cubicBezTo>
                        <a:pt x="70510" y="1402"/>
                        <a:pt x="70056" y="-278"/>
                        <a:pt x="69011" y="40"/>
                      </a:cubicBezTo>
                      <a:cubicBezTo>
                        <a:pt x="58065" y="3301"/>
                        <a:pt x="47164" y="6944"/>
                        <a:pt x="36853" y="11908"/>
                      </a:cubicBezTo>
                      <a:cubicBezTo>
                        <a:pt x="27497" y="16419"/>
                        <a:pt x="18640" y="22087"/>
                        <a:pt x="11055" y="29245"/>
                      </a:cubicBezTo>
                      <a:cubicBezTo>
                        <a:pt x="6967" y="33142"/>
                        <a:pt x="3242" y="37480"/>
                        <a:pt x="154" y="42217"/>
                      </a:cubicBezTo>
                      <a:cubicBezTo>
                        <a:pt x="-482" y="43157"/>
                        <a:pt x="1017" y="44030"/>
                        <a:pt x="1653" y="43098"/>
                      </a:cubicBezTo>
                      <a:lnTo>
                        <a:pt x="1653" y="43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2"/>
                <p:cNvSpPr/>
                <p:nvPr/>
              </p:nvSpPr>
              <p:spPr>
                <a:xfrm>
                  <a:off x="4657931" y="1449536"/>
                  <a:ext cx="43328" cy="49670"/>
                </a:xfrm>
                <a:custGeom>
                  <a:avLst/>
                  <a:gdLst/>
                  <a:ahLst/>
                  <a:cxnLst/>
                  <a:rect l="l" t="t" r="r" b="b"/>
                  <a:pathLst>
                    <a:path w="21239" h="24348" extrusionOk="0">
                      <a:moveTo>
                        <a:pt x="1710" y="23733"/>
                      </a:moveTo>
                      <a:cubicBezTo>
                        <a:pt x="3800" y="16166"/>
                        <a:pt x="8569" y="9394"/>
                        <a:pt x="14973" y="4888"/>
                      </a:cubicBezTo>
                      <a:cubicBezTo>
                        <a:pt x="16835" y="3603"/>
                        <a:pt x="18788" y="2503"/>
                        <a:pt x="20832" y="1604"/>
                      </a:cubicBezTo>
                      <a:cubicBezTo>
                        <a:pt x="21241" y="1414"/>
                        <a:pt x="21332" y="787"/>
                        <a:pt x="21150" y="414"/>
                      </a:cubicBezTo>
                      <a:cubicBezTo>
                        <a:pt x="20877" y="-31"/>
                        <a:pt x="20378" y="-86"/>
                        <a:pt x="19969" y="101"/>
                      </a:cubicBezTo>
                      <a:cubicBezTo>
                        <a:pt x="12475" y="3399"/>
                        <a:pt x="6207" y="9430"/>
                        <a:pt x="2573" y="16734"/>
                      </a:cubicBezTo>
                      <a:cubicBezTo>
                        <a:pt x="1529" y="18823"/>
                        <a:pt x="665" y="21012"/>
                        <a:pt x="30" y="23270"/>
                      </a:cubicBezTo>
                      <a:cubicBezTo>
                        <a:pt x="-243" y="24351"/>
                        <a:pt x="1438" y="24814"/>
                        <a:pt x="1710" y="23733"/>
                      </a:cubicBezTo>
                      <a:lnTo>
                        <a:pt x="1710" y="237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2"/>
                <p:cNvSpPr/>
                <p:nvPr/>
              </p:nvSpPr>
              <p:spPr>
                <a:xfrm>
                  <a:off x="4940019" y="1490424"/>
                  <a:ext cx="42775" cy="17211"/>
                </a:xfrm>
                <a:custGeom>
                  <a:avLst/>
                  <a:gdLst/>
                  <a:ahLst/>
                  <a:cxnLst/>
                  <a:rect l="l" t="t" r="r" b="b"/>
                  <a:pathLst>
                    <a:path w="20968" h="8437" extrusionOk="0">
                      <a:moveTo>
                        <a:pt x="222" y="1514"/>
                      </a:moveTo>
                      <a:cubicBezTo>
                        <a:pt x="4038" y="5856"/>
                        <a:pt x="9760" y="8368"/>
                        <a:pt x="15484" y="8436"/>
                      </a:cubicBezTo>
                      <a:cubicBezTo>
                        <a:pt x="17119" y="8454"/>
                        <a:pt x="18754" y="8263"/>
                        <a:pt x="20344" y="7886"/>
                      </a:cubicBezTo>
                      <a:cubicBezTo>
                        <a:pt x="21434" y="7627"/>
                        <a:pt x="20979" y="5947"/>
                        <a:pt x="19889" y="6206"/>
                      </a:cubicBezTo>
                      <a:cubicBezTo>
                        <a:pt x="13258" y="7795"/>
                        <a:pt x="5945" y="5415"/>
                        <a:pt x="1449" y="283"/>
                      </a:cubicBezTo>
                      <a:cubicBezTo>
                        <a:pt x="722" y="-562"/>
                        <a:pt x="-504" y="674"/>
                        <a:pt x="222" y="1514"/>
                      </a:cubicBezTo>
                      <a:lnTo>
                        <a:pt x="222" y="1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2"/>
                <p:cNvSpPr/>
                <p:nvPr/>
              </p:nvSpPr>
              <p:spPr>
                <a:xfrm>
                  <a:off x="4799668" y="1661266"/>
                  <a:ext cx="47342" cy="104597"/>
                </a:xfrm>
                <a:custGeom>
                  <a:avLst/>
                  <a:gdLst/>
                  <a:ahLst/>
                  <a:cxnLst/>
                  <a:rect l="l" t="t" r="r" b="b"/>
                  <a:pathLst>
                    <a:path w="23207" h="51273" extrusionOk="0">
                      <a:moveTo>
                        <a:pt x="21543" y="428"/>
                      </a:moveTo>
                      <a:cubicBezTo>
                        <a:pt x="17273" y="6110"/>
                        <a:pt x="13504" y="12192"/>
                        <a:pt x="10324" y="18578"/>
                      </a:cubicBezTo>
                      <a:cubicBezTo>
                        <a:pt x="7190" y="24941"/>
                        <a:pt x="4601" y="31595"/>
                        <a:pt x="2648" y="38426"/>
                      </a:cubicBezTo>
                      <a:cubicBezTo>
                        <a:pt x="1558" y="42296"/>
                        <a:pt x="695" y="46221"/>
                        <a:pt x="14" y="50181"/>
                      </a:cubicBezTo>
                      <a:cubicBezTo>
                        <a:pt x="-168" y="51276"/>
                        <a:pt x="1513" y="51748"/>
                        <a:pt x="1694" y="50644"/>
                      </a:cubicBezTo>
                      <a:cubicBezTo>
                        <a:pt x="2875" y="43686"/>
                        <a:pt x="4738" y="36841"/>
                        <a:pt x="7190" y="30223"/>
                      </a:cubicBezTo>
                      <a:cubicBezTo>
                        <a:pt x="9643" y="23606"/>
                        <a:pt x="12731" y="17243"/>
                        <a:pt x="16365" y="11206"/>
                      </a:cubicBezTo>
                      <a:cubicBezTo>
                        <a:pt x="18409" y="7790"/>
                        <a:pt x="20680" y="4489"/>
                        <a:pt x="23087" y="1309"/>
                      </a:cubicBezTo>
                      <a:cubicBezTo>
                        <a:pt x="23360" y="932"/>
                        <a:pt x="23133" y="337"/>
                        <a:pt x="22769" y="119"/>
                      </a:cubicBezTo>
                      <a:cubicBezTo>
                        <a:pt x="22315" y="-144"/>
                        <a:pt x="21861" y="60"/>
                        <a:pt x="21588" y="432"/>
                      </a:cubicBezTo>
                      <a:lnTo>
                        <a:pt x="21588" y="43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2"/>
                <p:cNvSpPr/>
                <p:nvPr/>
              </p:nvSpPr>
              <p:spPr>
                <a:xfrm>
                  <a:off x="4887198" y="1623926"/>
                  <a:ext cx="29405" cy="27222"/>
                </a:xfrm>
                <a:custGeom>
                  <a:avLst/>
                  <a:gdLst/>
                  <a:ahLst/>
                  <a:cxnLst/>
                  <a:rect l="l" t="t" r="r" b="b"/>
                  <a:pathLst>
                    <a:path w="14414" h="13344" extrusionOk="0">
                      <a:moveTo>
                        <a:pt x="117" y="1293"/>
                      </a:moveTo>
                      <a:cubicBezTo>
                        <a:pt x="3251" y="6385"/>
                        <a:pt x="7793" y="10568"/>
                        <a:pt x="13108" y="13244"/>
                      </a:cubicBezTo>
                      <a:cubicBezTo>
                        <a:pt x="14107" y="13743"/>
                        <a:pt x="14970" y="12244"/>
                        <a:pt x="13970" y="11740"/>
                      </a:cubicBezTo>
                      <a:cubicBezTo>
                        <a:pt x="8929" y="9192"/>
                        <a:pt x="4614" y="5267"/>
                        <a:pt x="1662" y="412"/>
                      </a:cubicBezTo>
                      <a:cubicBezTo>
                        <a:pt x="1071" y="-541"/>
                        <a:pt x="-428" y="331"/>
                        <a:pt x="117" y="1293"/>
                      </a:cubicBezTo>
                      <a:lnTo>
                        <a:pt x="117" y="12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2"/>
                <p:cNvSpPr/>
                <p:nvPr/>
              </p:nvSpPr>
              <p:spPr>
                <a:xfrm>
                  <a:off x="4878648" y="1638933"/>
                  <a:ext cx="20023" cy="20012"/>
                </a:xfrm>
                <a:custGeom>
                  <a:avLst/>
                  <a:gdLst/>
                  <a:ahLst/>
                  <a:cxnLst/>
                  <a:rect l="l" t="t" r="r" b="b"/>
                  <a:pathLst>
                    <a:path w="9815" h="9810" extrusionOk="0">
                      <a:moveTo>
                        <a:pt x="135" y="1286"/>
                      </a:moveTo>
                      <a:cubicBezTo>
                        <a:pt x="2270" y="4688"/>
                        <a:pt x="5131" y="7563"/>
                        <a:pt x="8538" y="9675"/>
                      </a:cubicBezTo>
                      <a:cubicBezTo>
                        <a:pt x="9492" y="10266"/>
                        <a:pt x="10355" y="8762"/>
                        <a:pt x="9401" y="8172"/>
                      </a:cubicBezTo>
                      <a:cubicBezTo>
                        <a:pt x="6267" y="6219"/>
                        <a:pt x="3587" y="3553"/>
                        <a:pt x="1634" y="409"/>
                      </a:cubicBezTo>
                      <a:cubicBezTo>
                        <a:pt x="1044" y="-540"/>
                        <a:pt x="-455" y="332"/>
                        <a:pt x="135" y="1291"/>
                      </a:cubicBezTo>
                      <a:lnTo>
                        <a:pt x="135" y="12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67" name="Google Shape;1367;p22"/>
              <p:cNvSpPr/>
              <p:nvPr/>
            </p:nvSpPr>
            <p:spPr>
              <a:xfrm>
                <a:off x="8613954" y="2914296"/>
                <a:ext cx="747045" cy="360414"/>
              </a:xfrm>
              <a:custGeom>
                <a:avLst/>
                <a:gdLst/>
                <a:ahLst/>
                <a:cxnLst/>
                <a:rect l="l" t="t" r="r" b="b"/>
                <a:pathLst>
                  <a:path w="339952" h="164011" extrusionOk="0">
                    <a:moveTo>
                      <a:pt x="338888" y="132715"/>
                    </a:moveTo>
                    <a:cubicBezTo>
                      <a:pt x="342240" y="119739"/>
                      <a:pt x="337493" y="105022"/>
                      <a:pt x="327192" y="96447"/>
                    </a:cubicBezTo>
                    <a:cubicBezTo>
                      <a:pt x="316891" y="87872"/>
                      <a:pt x="301557" y="85873"/>
                      <a:pt x="289402" y="91528"/>
                    </a:cubicBezTo>
                    <a:cubicBezTo>
                      <a:pt x="290079" y="80150"/>
                      <a:pt x="284106" y="68614"/>
                      <a:pt x="274418" y="62600"/>
                    </a:cubicBezTo>
                    <a:cubicBezTo>
                      <a:pt x="264730" y="56586"/>
                      <a:pt x="251744" y="56355"/>
                      <a:pt x="241847" y="62014"/>
                    </a:cubicBezTo>
                    <a:cubicBezTo>
                      <a:pt x="244972" y="48683"/>
                      <a:pt x="244068" y="34439"/>
                      <a:pt x="239290" y="21608"/>
                    </a:cubicBezTo>
                    <a:cubicBezTo>
                      <a:pt x="237106" y="15749"/>
                      <a:pt x="233994" y="10017"/>
                      <a:pt x="229062" y="6174"/>
                    </a:cubicBezTo>
                    <a:cubicBezTo>
                      <a:pt x="224129" y="2332"/>
                      <a:pt x="213619" y="-484"/>
                      <a:pt x="208014" y="2286"/>
                    </a:cubicBezTo>
                    <a:cubicBezTo>
                      <a:pt x="190586" y="-2842"/>
                      <a:pt x="170810" y="797"/>
                      <a:pt x="156348" y="11793"/>
                    </a:cubicBezTo>
                    <a:cubicBezTo>
                      <a:pt x="141887" y="22789"/>
                      <a:pt x="133093" y="40871"/>
                      <a:pt x="133375" y="59039"/>
                    </a:cubicBezTo>
                    <a:cubicBezTo>
                      <a:pt x="115402" y="55314"/>
                      <a:pt x="95912" y="70244"/>
                      <a:pt x="94831" y="88567"/>
                    </a:cubicBezTo>
                    <a:cubicBezTo>
                      <a:pt x="86892" y="82349"/>
                      <a:pt x="75673" y="80600"/>
                      <a:pt x="66216" y="84106"/>
                    </a:cubicBezTo>
                    <a:cubicBezTo>
                      <a:pt x="56760" y="87613"/>
                      <a:pt x="49393" y="96247"/>
                      <a:pt x="47426" y="106140"/>
                    </a:cubicBezTo>
                    <a:cubicBezTo>
                      <a:pt x="38637" y="104323"/>
                      <a:pt x="29590" y="102561"/>
                      <a:pt x="20751" y="104128"/>
                    </a:cubicBezTo>
                    <a:cubicBezTo>
                      <a:pt x="11917" y="105695"/>
                      <a:pt x="3223" y="111349"/>
                      <a:pt x="693" y="119961"/>
                    </a:cubicBezTo>
                    <a:cubicBezTo>
                      <a:pt x="-1955" y="128986"/>
                      <a:pt x="3260" y="139278"/>
                      <a:pt x="11621" y="143580"/>
                    </a:cubicBezTo>
                    <a:cubicBezTo>
                      <a:pt x="19988" y="147881"/>
                      <a:pt x="30589" y="146577"/>
                      <a:pt x="38465" y="141436"/>
                    </a:cubicBezTo>
                    <a:cubicBezTo>
                      <a:pt x="40245" y="140273"/>
                      <a:pt x="42126" y="138869"/>
                      <a:pt x="44242" y="139060"/>
                    </a:cubicBezTo>
                    <a:cubicBezTo>
                      <a:pt x="46018" y="139224"/>
                      <a:pt x="47472" y="140482"/>
                      <a:pt x="48834" y="141631"/>
                    </a:cubicBezTo>
                    <a:cubicBezTo>
                      <a:pt x="64136" y="154503"/>
                      <a:pt x="85220" y="160222"/>
                      <a:pt x="104933" y="156838"/>
                    </a:cubicBezTo>
                    <a:cubicBezTo>
                      <a:pt x="112722" y="155502"/>
                      <a:pt x="121048" y="152146"/>
                      <a:pt x="124359" y="144969"/>
                    </a:cubicBezTo>
                    <a:cubicBezTo>
                      <a:pt x="121666" y="154063"/>
                      <a:pt x="130859" y="163269"/>
                      <a:pt x="140320" y="163951"/>
                    </a:cubicBezTo>
                    <a:cubicBezTo>
                      <a:pt x="149781" y="164636"/>
                      <a:pt x="158619" y="159413"/>
                      <a:pt x="166168" y="153667"/>
                    </a:cubicBezTo>
                    <a:cubicBezTo>
                      <a:pt x="167885" y="152359"/>
                      <a:pt x="169679" y="150969"/>
                      <a:pt x="171814" y="150651"/>
                    </a:cubicBezTo>
                    <a:cubicBezTo>
                      <a:pt x="175102" y="150161"/>
                      <a:pt x="178118" y="152305"/>
                      <a:pt x="181048" y="153885"/>
                    </a:cubicBezTo>
                    <a:cubicBezTo>
                      <a:pt x="194947" y="161389"/>
                      <a:pt x="214423" y="155548"/>
                      <a:pt x="221899" y="141636"/>
                    </a:cubicBezTo>
                    <a:cubicBezTo>
                      <a:pt x="221981" y="144470"/>
                      <a:pt x="225760" y="144761"/>
                      <a:pt x="228153" y="146282"/>
                    </a:cubicBezTo>
                    <a:cubicBezTo>
                      <a:pt x="238450" y="152832"/>
                      <a:pt x="253906" y="148921"/>
                      <a:pt x="259852" y="138261"/>
                    </a:cubicBezTo>
                    <a:cubicBezTo>
                      <a:pt x="258558" y="142730"/>
                      <a:pt x="263558" y="146541"/>
                      <a:pt x="268105" y="147531"/>
                    </a:cubicBezTo>
                    <a:cubicBezTo>
                      <a:pt x="278638" y="149825"/>
                      <a:pt x="290370" y="144533"/>
                      <a:pt x="295620" y="135122"/>
                    </a:cubicBezTo>
                    <a:cubicBezTo>
                      <a:pt x="297237" y="144792"/>
                      <a:pt x="306903" y="152409"/>
                      <a:pt x="316686" y="151724"/>
                    </a:cubicBezTo>
                    <a:cubicBezTo>
                      <a:pt x="326465" y="151038"/>
                      <a:pt x="336440" y="142199"/>
                      <a:pt x="338892" y="1327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68" name="Google Shape;1368;p22"/>
              <p:cNvGrpSpPr/>
              <p:nvPr/>
            </p:nvGrpSpPr>
            <p:grpSpPr>
              <a:xfrm rot="-685432">
                <a:off x="8580443" y="3559937"/>
                <a:ext cx="154398" cy="307956"/>
                <a:chOff x="6903286" y="1827129"/>
                <a:chExt cx="114279" cy="227935"/>
              </a:xfrm>
            </p:grpSpPr>
            <p:sp>
              <p:nvSpPr>
                <p:cNvPr id="1369" name="Google Shape;1369;p22"/>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2"/>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2"/>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72" name="Google Shape;1372;p22"/>
            <p:cNvGrpSpPr/>
            <p:nvPr/>
          </p:nvGrpSpPr>
          <p:grpSpPr>
            <a:xfrm>
              <a:off x="-533401" y="3424693"/>
              <a:ext cx="1702199" cy="1871202"/>
              <a:chOff x="-533401" y="3424693"/>
              <a:chExt cx="1702199" cy="1871202"/>
            </a:xfrm>
          </p:grpSpPr>
          <p:grpSp>
            <p:nvGrpSpPr>
              <p:cNvPr id="1373" name="Google Shape;1373;p22"/>
              <p:cNvGrpSpPr/>
              <p:nvPr/>
            </p:nvGrpSpPr>
            <p:grpSpPr>
              <a:xfrm rot="10800000">
                <a:off x="-533401" y="4509954"/>
                <a:ext cx="1702199" cy="785941"/>
                <a:chOff x="6136316" y="1484971"/>
                <a:chExt cx="1259862" cy="581705"/>
              </a:xfrm>
            </p:grpSpPr>
            <p:sp>
              <p:nvSpPr>
                <p:cNvPr id="1374" name="Google Shape;1374;p22"/>
                <p:cNvSpPr/>
                <p:nvPr/>
              </p:nvSpPr>
              <p:spPr>
                <a:xfrm>
                  <a:off x="6136316" y="1484971"/>
                  <a:ext cx="875352" cy="256826"/>
                </a:xfrm>
                <a:custGeom>
                  <a:avLst/>
                  <a:gdLst/>
                  <a:ahLst/>
                  <a:cxnLst/>
                  <a:rect l="l" t="t" r="r" b="b"/>
                  <a:pathLst>
                    <a:path w="429094" h="125895" extrusionOk="0">
                      <a:moveTo>
                        <a:pt x="355" y="6884"/>
                      </a:moveTo>
                      <a:cubicBezTo>
                        <a:pt x="17932" y="35380"/>
                        <a:pt x="41505" y="59907"/>
                        <a:pt x="68894" y="79179"/>
                      </a:cubicBezTo>
                      <a:cubicBezTo>
                        <a:pt x="96237" y="98447"/>
                        <a:pt x="127395" y="112440"/>
                        <a:pt x="160052" y="119867"/>
                      </a:cubicBezTo>
                      <a:cubicBezTo>
                        <a:pt x="192709" y="127302"/>
                        <a:pt x="226638" y="127888"/>
                        <a:pt x="259522" y="121470"/>
                      </a:cubicBezTo>
                      <a:cubicBezTo>
                        <a:pt x="292270" y="115084"/>
                        <a:pt x="323747" y="101998"/>
                        <a:pt x="351589" y="83608"/>
                      </a:cubicBezTo>
                      <a:cubicBezTo>
                        <a:pt x="379432" y="65213"/>
                        <a:pt x="403732" y="41489"/>
                        <a:pt x="422263" y="13715"/>
                      </a:cubicBezTo>
                      <a:cubicBezTo>
                        <a:pt x="424534" y="10326"/>
                        <a:pt x="426669" y="6879"/>
                        <a:pt x="428758" y="3382"/>
                      </a:cubicBezTo>
                      <a:cubicBezTo>
                        <a:pt x="430257" y="866"/>
                        <a:pt x="426351" y="-1423"/>
                        <a:pt x="424852" y="1088"/>
                      </a:cubicBezTo>
                      <a:cubicBezTo>
                        <a:pt x="408047" y="29289"/>
                        <a:pt x="385336" y="53803"/>
                        <a:pt x="358811" y="73097"/>
                      </a:cubicBezTo>
                      <a:cubicBezTo>
                        <a:pt x="332286" y="92392"/>
                        <a:pt x="302081" y="106595"/>
                        <a:pt x="270241" y="114466"/>
                      </a:cubicBezTo>
                      <a:cubicBezTo>
                        <a:pt x="238402" y="122324"/>
                        <a:pt x="205200" y="123564"/>
                        <a:pt x="172906" y="117850"/>
                      </a:cubicBezTo>
                      <a:cubicBezTo>
                        <a:pt x="140612" y="112136"/>
                        <a:pt x="109409" y="99854"/>
                        <a:pt x="81611" y="82250"/>
                      </a:cubicBezTo>
                      <a:cubicBezTo>
                        <a:pt x="53996" y="64717"/>
                        <a:pt x="29605" y="41812"/>
                        <a:pt x="10983" y="14851"/>
                      </a:cubicBezTo>
                      <a:cubicBezTo>
                        <a:pt x="8667" y="11494"/>
                        <a:pt x="6396" y="8074"/>
                        <a:pt x="4261" y="4599"/>
                      </a:cubicBezTo>
                      <a:cubicBezTo>
                        <a:pt x="2716" y="2119"/>
                        <a:pt x="-1190" y="4395"/>
                        <a:pt x="355" y="6893"/>
                      </a:cubicBezTo>
                      <a:lnTo>
                        <a:pt x="355" y="6893"/>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2"/>
                <p:cNvSpPr/>
                <p:nvPr/>
              </p:nvSpPr>
              <p:spPr>
                <a:xfrm>
                  <a:off x="6579804" y="1487860"/>
                  <a:ext cx="816373" cy="378369"/>
                </a:xfrm>
                <a:custGeom>
                  <a:avLst/>
                  <a:gdLst/>
                  <a:ahLst/>
                  <a:cxnLst/>
                  <a:rect l="l" t="t" r="r" b="b"/>
                  <a:pathLst>
                    <a:path w="400183" h="185475" extrusionOk="0">
                      <a:moveTo>
                        <a:pt x="56" y="2808"/>
                      </a:moveTo>
                      <a:cubicBezTo>
                        <a:pt x="8504" y="32317"/>
                        <a:pt x="23538" y="59606"/>
                        <a:pt x="42978" y="83261"/>
                      </a:cubicBezTo>
                      <a:cubicBezTo>
                        <a:pt x="62918" y="107474"/>
                        <a:pt x="87445" y="127727"/>
                        <a:pt x="114651" y="143256"/>
                      </a:cubicBezTo>
                      <a:cubicBezTo>
                        <a:pt x="144402" y="160230"/>
                        <a:pt x="177150" y="171721"/>
                        <a:pt x="210670" y="178357"/>
                      </a:cubicBezTo>
                      <a:cubicBezTo>
                        <a:pt x="242373" y="184630"/>
                        <a:pt x="275393" y="187437"/>
                        <a:pt x="307642" y="183980"/>
                      </a:cubicBezTo>
                      <a:cubicBezTo>
                        <a:pt x="337529" y="180769"/>
                        <a:pt x="367369" y="171753"/>
                        <a:pt x="391261" y="152849"/>
                      </a:cubicBezTo>
                      <a:cubicBezTo>
                        <a:pt x="394122" y="150578"/>
                        <a:pt x="396847" y="148171"/>
                        <a:pt x="399482" y="145646"/>
                      </a:cubicBezTo>
                      <a:cubicBezTo>
                        <a:pt x="401616" y="143624"/>
                        <a:pt x="398392" y="140417"/>
                        <a:pt x="396302" y="142434"/>
                      </a:cubicBezTo>
                      <a:cubicBezTo>
                        <a:pt x="374682" y="163050"/>
                        <a:pt x="346022" y="173797"/>
                        <a:pt x="316862" y="178244"/>
                      </a:cubicBezTo>
                      <a:cubicBezTo>
                        <a:pt x="285931" y="182963"/>
                        <a:pt x="253955" y="181114"/>
                        <a:pt x="223206" y="176031"/>
                      </a:cubicBezTo>
                      <a:cubicBezTo>
                        <a:pt x="189913" y="170536"/>
                        <a:pt x="157301" y="160462"/>
                        <a:pt x="127323" y="144964"/>
                      </a:cubicBezTo>
                      <a:cubicBezTo>
                        <a:pt x="99708" y="130684"/>
                        <a:pt x="74591" y="111826"/>
                        <a:pt x="53697" y="88747"/>
                      </a:cubicBezTo>
                      <a:cubicBezTo>
                        <a:pt x="33622" y="66569"/>
                        <a:pt x="17588" y="40561"/>
                        <a:pt x="7823" y="12237"/>
                      </a:cubicBezTo>
                      <a:cubicBezTo>
                        <a:pt x="6597" y="8722"/>
                        <a:pt x="5461" y="5174"/>
                        <a:pt x="4462" y="1600"/>
                      </a:cubicBezTo>
                      <a:cubicBezTo>
                        <a:pt x="3644" y="-1207"/>
                        <a:pt x="-716" y="-13"/>
                        <a:pt x="102" y="2808"/>
                      </a:cubicBezTo>
                      <a:lnTo>
                        <a:pt x="102" y="2808"/>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2"/>
                <p:cNvSpPr/>
                <p:nvPr/>
              </p:nvSpPr>
              <p:spPr>
                <a:xfrm>
                  <a:off x="6194296" y="1653044"/>
                  <a:ext cx="181603" cy="256136"/>
                </a:xfrm>
                <a:custGeom>
                  <a:avLst/>
                  <a:gdLst/>
                  <a:ahLst/>
                  <a:cxnLst/>
                  <a:rect l="l" t="t" r="r" b="b"/>
                  <a:pathLst>
                    <a:path w="89021" h="125557" extrusionOk="0">
                      <a:moveTo>
                        <a:pt x="1288" y="99222"/>
                      </a:moveTo>
                      <a:cubicBezTo>
                        <a:pt x="2741" y="108020"/>
                        <a:pt x="5239" y="116664"/>
                        <a:pt x="5921" y="125557"/>
                      </a:cubicBezTo>
                      <a:cubicBezTo>
                        <a:pt x="29494" y="120452"/>
                        <a:pt x="51341" y="107730"/>
                        <a:pt x="67420" y="89752"/>
                      </a:cubicBezTo>
                      <a:cubicBezTo>
                        <a:pt x="90357" y="64149"/>
                        <a:pt x="106935" y="-2205"/>
                        <a:pt x="52840" y="56"/>
                      </a:cubicBezTo>
                      <a:cubicBezTo>
                        <a:pt x="8510" y="1914"/>
                        <a:pt x="-4480" y="64381"/>
                        <a:pt x="1288" y="99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2"/>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2"/>
                <p:cNvSpPr/>
                <p:nvPr/>
              </p:nvSpPr>
              <p:spPr>
                <a:xfrm>
                  <a:off x="6888685" y="1636456"/>
                  <a:ext cx="133518" cy="104654"/>
                </a:xfrm>
                <a:custGeom>
                  <a:avLst/>
                  <a:gdLst/>
                  <a:ahLst/>
                  <a:cxnLst/>
                  <a:rect l="l" t="t" r="r" b="b"/>
                  <a:pathLst>
                    <a:path w="65450" h="51301" extrusionOk="0">
                      <a:moveTo>
                        <a:pt x="0" y="4506"/>
                      </a:moveTo>
                      <a:cubicBezTo>
                        <a:pt x="5814" y="33370"/>
                        <a:pt x="36291" y="54922"/>
                        <a:pt x="65450" y="50793"/>
                      </a:cubicBezTo>
                      <a:cubicBezTo>
                        <a:pt x="60636" y="37135"/>
                        <a:pt x="52142" y="17859"/>
                        <a:pt x="41878" y="7630"/>
                      </a:cubicBezTo>
                      <a:cubicBezTo>
                        <a:pt x="31658" y="-2598"/>
                        <a:pt x="13217" y="-1390"/>
                        <a:pt x="0" y="45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2"/>
                <p:cNvSpPr/>
                <p:nvPr/>
              </p:nvSpPr>
              <p:spPr>
                <a:xfrm>
                  <a:off x="6460825" y="1746887"/>
                  <a:ext cx="61288" cy="80562"/>
                </a:xfrm>
                <a:custGeom>
                  <a:avLst/>
                  <a:gdLst/>
                  <a:ahLst/>
                  <a:cxnLst/>
                  <a:rect l="l" t="t" r="r" b="b"/>
                  <a:pathLst>
                    <a:path w="30043" h="39491" extrusionOk="0">
                      <a:moveTo>
                        <a:pt x="21698" y="5"/>
                      </a:moveTo>
                      <a:cubicBezTo>
                        <a:pt x="14884" y="218"/>
                        <a:pt x="8435" y="3675"/>
                        <a:pt x="4302" y="9044"/>
                      </a:cubicBezTo>
                      <a:cubicBezTo>
                        <a:pt x="259" y="14353"/>
                        <a:pt x="-1104" y="21475"/>
                        <a:pt x="940" y="27879"/>
                      </a:cubicBezTo>
                      <a:cubicBezTo>
                        <a:pt x="1894" y="30963"/>
                        <a:pt x="3666" y="33834"/>
                        <a:pt x="6118" y="35928"/>
                      </a:cubicBezTo>
                      <a:cubicBezTo>
                        <a:pt x="8435" y="37876"/>
                        <a:pt x="11296" y="39016"/>
                        <a:pt x="14294" y="39375"/>
                      </a:cubicBezTo>
                      <a:cubicBezTo>
                        <a:pt x="20290" y="40106"/>
                        <a:pt x="26921" y="37367"/>
                        <a:pt x="29328" y="31517"/>
                      </a:cubicBezTo>
                      <a:cubicBezTo>
                        <a:pt x="30736" y="28120"/>
                        <a:pt x="30145" y="23960"/>
                        <a:pt x="26830" y="21911"/>
                      </a:cubicBezTo>
                      <a:cubicBezTo>
                        <a:pt x="25422" y="21034"/>
                        <a:pt x="23650" y="20771"/>
                        <a:pt x="22061" y="21379"/>
                      </a:cubicBezTo>
                      <a:cubicBezTo>
                        <a:pt x="20471" y="21988"/>
                        <a:pt x="19245" y="23278"/>
                        <a:pt x="18291" y="24682"/>
                      </a:cubicBezTo>
                      <a:cubicBezTo>
                        <a:pt x="17837" y="25377"/>
                        <a:pt x="17383" y="26108"/>
                        <a:pt x="17019" y="26844"/>
                      </a:cubicBezTo>
                      <a:cubicBezTo>
                        <a:pt x="16474" y="27766"/>
                        <a:pt x="17928" y="28588"/>
                        <a:pt x="18427" y="27666"/>
                      </a:cubicBezTo>
                      <a:cubicBezTo>
                        <a:pt x="19654" y="25367"/>
                        <a:pt x="21652" y="21957"/>
                        <a:pt x="24832" y="22792"/>
                      </a:cubicBezTo>
                      <a:cubicBezTo>
                        <a:pt x="26240" y="23169"/>
                        <a:pt x="27420" y="24295"/>
                        <a:pt x="28011" y="25635"/>
                      </a:cubicBezTo>
                      <a:cubicBezTo>
                        <a:pt x="28647" y="27162"/>
                        <a:pt x="28511" y="28928"/>
                        <a:pt x="27965" y="30464"/>
                      </a:cubicBezTo>
                      <a:cubicBezTo>
                        <a:pt x="26149" y="35769"/>
                        <a:pt x="20244" y="38217"/>
                        <a:pt x="15021" y="37813"/>
                      </a:cubicBezTo>
                      <a:cubicBezTo>
                        <a:pt x="12386" y="37613"/>
                        <a:pt x="9843" y="36709"/>
                        <a:pt x="7753" y="35147"/>
                      </a:cubicBezTo>
                      <a:cubicBezTo>
                        <a:pt x="5482" y="33430"/>
                        <a:pt x="3757" y="30941"/>
                        <a:pt x="2757" y="28270"/>
                      </a:cubicBezTo>
                      <a:cubicBezTo>
                        <a:pt x="713" y="22688"/>
                        <a:pt x="1440" y="16338"/>
                        <a:pt x="4665" y="11346"/>
                      </a:cubicBezTo>
                      <a:cubicBezTo>
                        <a:pt x="7890" y="6354"/>
                        <a:pt x="13477" y="2721"/>
                        <a:pt x="19427" y="1822"/>
                      </a:cubicBezTo>
                      <a:cubicBezTo>
                        <a:pt x="20153" y="1708"/>
                        <a:pt x="20925" y="1654"/>
                        <a:pt x="21698" y="1631"/>
                      </a:cubicBezTo>
                      <a:cubicBezTo>
                        <a:pt x="22742" y="1599"/>
                        <a:pt x="22742" y="-31"/>
                        <a:pt x="21698" y="0"/>
                      </a:cubicBezTo>
                      <a:lnTo>
                        <a:pt x="2169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2"/>
                <p:cNvSpPr/>
                <p:nvPr/>
              </p:nvSpPr>
              <p:spPr>
                <a:xfrm>
                  <a:off x="6312122" y="1583859"/>
                  <a:ext cx="44135" cy="73983"/>
                </a:xfrm>
                <a:custGeom>
                  <a:avLst/>
                  <a:gdLst/>
                  <a:ahLst/>
                  <a:cxnLst/>
                  <a:rect l="l" t="t" r="r" b="b"/>
                  <a:pathLst>
                    <a:path w="21635" h="36266" extrusionOk="0">
                      <a:moveTo>
                        <a:pt x="12234" y="34913"/>
                      </a:moveTo>
                      <a:cubicBezTo>
                        <a:pt x="7465" y="30807"/>
                        <a:pt x="3876" y="25302"/>
                        <a:pt x="2241" y="19207"/>
                      </a:cubicBezTo>
                      <a:cubicBezTo>
                        <a:pt x="1378" y="16014"/>
                        <a:pt x="1242" y="12630"/>
                        <a:pt x="2923" y="9691"/>
                      </a:cubicBezTo>
                      <a:cubicBezTo>
                        <a:pt x="4376" y="7221"/>
                        <a:pt x="6738" y="5386"/>
                        <a:pt x="9327" y="4196"/>
                      </a:cubicBezTo>
                      <a:cubicBezTo>
                        <a:pt x="12915" y="2538"/>
                        <a:pt x="16912" y="2061"/>
                        <a:pt x="20818" y="1638"/>
                      </a:cubicBezTo>
                      <a:cubicBezTo>
                        <a:pt x="21227" y="1588"/>
                        <a:pt x="21590" y="1298"/>
                        <a:pt x="21636" y="821"/>
                      </a:cubicBezTo>
                      <a:cubicBezTo>
                        <a:pt x="21636" y="416"/>
                        <a:pt x="21227" y="-42"/>
                        <a:pt x="20818" y="3"/>
                      </a:cubicBezTo>
                      <a:cubicBezTo>
                        <a:pt x="14005" y="739"/>
                        <a:pt x="6556" y="1929"/>
                        <a:pt x="2241" y="7815"/>
                      </a:cubicBezTo>
                      <a:cubicBezTo>
                        <a:pt x="-2074" y="13684"/>
                        <a:pt x="606" y="21610"/>
                        <a:pt x="3876" y="27324"/>
                      </a:cubicBezTo>
                      <a:cubicBezTo>
                        <a:pt x="5739" y="30617"/>
                        <a:pt x="8191" y="33587"/>
                        <a:pt x="11098" y="36058"/>
                      </a:cubicBezTo>
                      <a:cubicBezTo>
                        <a:pt x="11870" y="36739"/>
                        <a:pt x="13051" y="35590"/>
                        <a:pt x="12234" y="34904"/>
                      </a:cubicBezTo>
                      <a:lnTo>
                        <a:pt x="12234" y="3490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2"/>
                <p:cNvSpPr/>
                <p:nvPr/>
              </p:nvSpPr>
              <p:spPr>
                <a:xfrm>
                  <a:off x="7086918" y="1869048"/>
                  <a:ext cx="53399" cy="68599"/>
                </a:xfrm>
                <a:custGeom>
                  <a:avLst/>
                  <a:gdLst/>
                  <a:ahLst/>
                  <a:cxnLst/>
                  <a:rect l="l" t="t" r="r" b="b"/>
                  <a:pathLst>
                    <a:path w="26176" h="33627" extrusionOk="0">
                      <a:moveTo>
                        <a:pt x="11139" y="1684"/>
                      </a:moveTo>
                      <a:cubicBezTo>
                        <a:pt x="15136" y="1198"/>
                        <a:pt x="18224" y="4345"/>
                        <a:pt x="20223" y="7421"/>
                      </a:cubicBezTo>
                      <a:cubicBezTo>
                        <a:pt x="22585" y="11091"/>
                        <a:pt x="24492" y="15614"/>
                        <a:pt x="24538" y="20038"/>
                      </a:cubicBezTo>
                      <a:cubicBezTo>
                        <a:pt x="24583" y="24076"/>
                        <a:pt x="22721" y="27778"/>
                        <a:pt x="19360" y="30022"/>
                      </a:cubicBezTo>
                      <a:cubicBezTo>
                        <a:pt x="16226" y="32079"/>
                        <a:pt x="12320" y="32651"/>
                        <a:pt x="8868" y="31221"/>
                      </a:cubicBezTo>
                      <a:cubicBezTo>
                        <a:pt x="5143" y="29690"/>
                        <a:pt x="2146" y="26102"/>
                        <a:pt x="1646" y="22073"/>
                      </a:cubicBezTo>
                      <a:cubicBezTo>
                        <a:pt x="1555" y="21633"/>
                        <a:pt x="1283" y="21264"/>
                        <a:pt x="828" y="21256"/>
                      </a:cubicBezTo>
                      <a:cubicBezTo>
                        <a:pt x="419" y="21256"/>
                        <a:pt x="-80" y="21633"/>
                        <a:pt x="11" y="22073"/>
                      </a:cubicBezTo>
                      <a:cubicBezTo>
                        <a:pt x="556" y="26247"/>
                        <a:pt x="3145" y="29953"/>
                        <a:pt x="6778" y="32020"/>
                      </a:cubicBezTo>
                      <a:cubicBezTo>
                        <a:pt x="10503" y="34105"/>
                        <a:pt x="14909" y="34132"/>
                        <a:pt x="18678" y="32274"/>
                      </a:cubicBezTo>
                      <a:cubicBezTo>
                        <a:pt x="22630" y="30358"/>
                        <a:pt x="25400" y="26624"/>
                        <a:pt x="26037" y="22296"/>
                      </a:cubicBezTo>
                      <a:cubicBezTo>
                        <a:pt x="26718" y="17281"/>
                        <a:pt x="24810" y="12153"/>
                        <a:pt x="22358" y="7852"/>
                      </a:cubicBezTo>
                      <a:cubicBezTo>
                        <a:pt x="20132" y="3873"/>
                        <a:pt x="16226" y="-560"/>
                        <a:pt x="11139" y="58"/>
                      </a:cubicBezTo>
                      <a:cubicBezTo>
                        <a:pt x="10685" y="112"/>
                        <a:pt x="10321" y="394"/>
                        <a:pt x="10321" y="875"/>
                      </a:cubicBezTo>
                      <a:cubicBezTo>
                        <a:pt x="10321" y="1275"/>
                        <a:pt x="10685" y="1743"/>
                        <a:pt x="11139" y="1693"/>
                      </a:cubicBezTo>
                      <a:lnTo>
                        <a:pt x="11139" y="169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2"/>
                <p:cNvSpPr/>
                <p:nvPr/>
              </p:nvSpPr>
              <p:spPr>
                <a:xfrm>
                  <a:off x="6575417" y="1819039"/>
                  <a:ext cx="247311" cy="222503"/>
                </a:xfrm>
                <a:custGeom>
                  <a:avLst/>
                  <a:gdLst/>
                  <a:ahLst/>
                  <a:cxnLst/>
                  <a:rect l="l" t="t" r="r" b="b"/>
                  <a:pathLst>
                    <a:path w="121231" h="109070" extrusionOk="0">
                      <a:moveTo>
                        <a:pt x="100135" y="21126"/>
                      </a:moveTo>
                      <a:cubicBezTo>
                        <a:pt x="109310" y="36360"/>
                        <a:pt x="116077" y="53002"/>
                        <a:pt x="120210" y="70289"/>
                      </a:cubicBezTo>
                      <a:cubicBezTo>
                        <a:pt x="120983" y="73504"/>
                        <a:pt x="121664" y="76870"/>
                        <a:pt x="120892" y="80086"/>
                      </a:cubicBezTo>
                      <a:cubicBezTo>
                        <a:pt x="120165" y="83301"/>
                        <a:pt x="117530" y="86318"/>
                        <a:pt x="114260" y="86490"/>
                      </a:cubicBezTo>
                      <a:cubicBezTo>
                        <a:pt x="111989" y="86608"/>
                        <a:pt x="109855" y="85414"/>
                        <a:pt x="108128" y="83988"/>
                      </a:cubicBezTo>
                      <a:cubicBezTo>
                        <a:pt x="101815" y="78846"/>
                        <a:pt x="98863" y="69957"/>
                        <a:pt x="100771" y="62058"/>
                      </a:cubicBezTo>
                      <a:cubicBezTo>
                        <a:pt x="99907" y="75198"/>
                        <a:pt x="96773" y="88184"/>
                        <a:pt x="91641" y="100293"/>
                      </a:cubicBezTo>
                      <a:cubicBezTo>
                        <a:pt x="89915" y="104277"/>
                        <a:pt x="87281" y="108705"/>
                        <a:pt x="82966" y="109050"/>
                      </a:cubicBezTo>
                      <a:cubicBezTo>
                        <a:pt x="79695" y="109309"/>
                        <a:pt x="76788" y="107047"/>
                        <a:pt x="74608" y="104599"/>
                      </a:cubicBezTo>
                      <a:cubicBezTo>
                        <a:pt x="62527" y="90955"/>
                        <a:pt x="63571" y="70121"/>
                        <a:pt x="68567" y="52606"/>
                      </a:cubicBezTo>
                      <a:cubicBezTo>
                        <a:pt x="65706" y="61681"/>
                        <a:pt x="60755" y="70093"/>
                        <a:pt x="54260" y="77043"/>
                      </a:cubicBezTo>
                      <a:cubicBezTo>
                        <a:pt x="50626" y="80912"/>
                        <a:pt x="46266" y="84455"/>
                        <a:pt x="41043" y="85373"/>
                      </a:cubicBezTo>
                      <a:cubicBezTo>
                        <a:pt x="35820" y="86290"/>
                        <a:pt x="29688" y="83747"/>
                        <a:pt x="28098" y="78696"/>
                      </a:cubicBezTo>
                      <a:cubicBezTo>
                        <a:pt x="27371" y="76384"/>
                        <a:pt x="27644" y="73886"/>
                        <a:pt x="28007" y="71492"/>
                      </a:cubicBezTo>
                      <a:cubicBezTo>
                        <a:pt x="30551" y="55459"/>
                        <a:pt x="38091" y="40252"/>
                        <a:pt x="49219" y="28456"/>
                      </a:cubicBezTo>
                      <a:cubicBezTo>
                        <a:pt x="35865" y="34306"/>
                        <a:pt x="20649" y="39607"/>
                        <a:pt x="7068" y="34279"/>
                      </a:cubicBezTo>
                      <a:cubicBezTo>
                        <a:pt x="4979" y="33458"/>
                        <a:pt x="2890" y="32340"/>
                        <a:pt x="1573" y="30537"/>
                      </a:cubicBezTo>
                      <a:cubicBezTo>
                        <a:pt x="-1062" y="27021"/>
                        <a:pt x="-153" y="21789"/>
                        <a:pt x="2572" y="18350"/>
                      </a:cubicBezTo>
                      <a:cubicBezTo>
                        <a:pt x="5342" y="14917"/>
                        <a:pt x="9430" y="12905"/>
                        <a:pt x="13473" y="11197"/>
                      </a:cubicBezTo>
                      <a:cubicBezTo>
                        <a:pt x="32595" y="3116"/>
                        <a:pt x="53488" y="-699"/>
                        <a:pt x="74200" y="105"/>
                      </a:cubicBezTo>
                      <a:cubicBezTo>
                        <a:pt x="84374" y="500"/>
                        <a:pt x="94911" y="12382"/>
                        <a:pt x="100135" y="2111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2"/>
                <p:cNvSpPr/>
                <p:nvPr/>
              </p:nvSpPr>
              <p:spPr>
                <a:xfrm>
                  <a:off x="6675899" y="1764546"/>
                  <a:ext cx="172527" cy="162317"/>
                </a:xfrm>
                <a:custGeom>
                  <a:avLst/>
                  <a:gdLst/>
                  <a:ahLst/>
                  <a:cxnLst/>
                  <a:rect l="l" t="t" r="r" b="b"/>
                  <a:pathLst>
                    <a:path w="84572" h="79567" extrusionOk="0">
                      <a:moveTo>
                        <a:pt x="84573" y="8834"/>
                      </a:moveTo>
                      <a:cubicBezTo>
                        <a:pt x="74807" y="31395"/>
                        <a:pt x="67994" y="55240"/>
                        <a:pt x="64451" y="79567"/>
                      </a:cubicBezTo>
                      <a:cubicBezTo>
                        <a:pt x="60273" y="67381"/>
                        <a:pt x="54913" y="55585"/>
                        <a:pt x="48554" y="44385"/>
                      </a:cubicBezTo>
                      <a:cubicBezTo>
                        <a:pt x="41696" y="52737"/>
                        <a:pt x="34292" y="60667"/>
                        <a:pt x="26435" y="68107"/>
                      </a:cubicBezTo>
                      <a:cubicBezTo>
                        <a:pt x="30795" y="56998"/>
                        <a:pt x="33202" y="45129"/>
                        <a:pt x="33475" y="33202"/>
                      </a:cubicBezTo>
                      <a:cubicBezTo>
                        <a:pt x="21984" y="34124"/>
                        <a:pt x="10174" y="31653"/>
                        <a:pt x="0" y="26180"/>
                      </a:cubicBezTo>
                      <a:cubicBezTo>
                        <a:pt x="22347" y="23164"/>
                        <a:pt x="43831" y="14016"/>
                        <a:pt x="61499" y="0"/>
                      </a:cubicBezTo>
                      <a:cubicBezTo>
                        <a:pt x="69947" y="4151"/>
                        <a:pt x="75216" y="8089"/>
                        <a:pt x="84573" y="88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2"/>
                <p:cNvSpPr/>
                <p:nvPr/>
              </p:nvSpPr>
              <p:spPr>
                <a:xfrm>
                  <a:off x="6618601" y="1900941"/>
                  <a:ext cx="71322" cy="65823"/>
                </a:xfrm>
                <a:custGeom>
                  <a:avLst/>
                  <a:gdLst/>
                  <a:ahLst/>
                  <a:cxnLst/>
                  <a:rect l="l" t="t" r="r" b="b"/>
                  <a:pathLst>
                    <a:path w="34962" h="32266" extrusionOk="0">
                      <a:moveTo>
                        <a:pt x="33841" y="58"/>
                      </a:moveTo>
                      <a:cubicBezTo>
                        <a:pt x="28118" y="2160"/>
                        <a:pt x="22758" y="5126"/>
                        <a:pt x="17898" y="8846"/>
                      </a:cubicBezTo>
                      <a:cubicBezTo>
                        <a:pt x="13084" y="12566"/>
                        <a:pt x="8814" y="17004"/>
                        <a:pt x="5272" y="21991"/>
                      </a:cubicBezTo>
                      <a:cubicBezTo>
                        <a:pt x="3273" y="24780"/>
                        <a:pt x="1547" y="27741"/>
                        <a:pt x="94" y="30834"/>
                      </a:cubicBezTo>
                      <a:cubicBezTo>
                        <a:pt x="-406" y="31920"/>
                        <a:pt x="1229" y="32878"/>
                        <a:pt x="1729" y="31783"/>
                      </a:cubicBezTo>
                      <a:cubicBezTo>
                        <a:pt x="4227" y="26451"/>
                        <a:pt x="7543" y="21523"/>
                        <a:pt x="11585" y="17190"/>
                      </a:cubicBezTo>
                      <a:cubicBezTo>
                        <a:pt x="15582" y="12834"/>
                        <a:pt x="20215" y="9083"/>
                        <a:pt x="25347" y="6103"/>
                      </a:cubicBezTo>
                      <a:cubicBezTo>
                        <a:pt x="28209" y="4436"/>
                        <a:pt x="31207" y="3014"/>
                        <a:pt x="34340" y="1874"/>
                      </a:cubicBezTo>
                      <a:cubicBezTo>
                        <a:pt x="35431" y="1461"/>
                        <a:pt x="34977" y="-356"/>
                        <a:pt x="33841" y="62"/>
                      </a:cubicBezTo>
                      <a:lnTo>
                        <a:pt x="33841" y="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2"/>
                <p:cNvSpPr/>
                <p:nvPr/>
              </p:nvSpPr>
              <p:spPr>
                <a:xfrm>
                  <a:off x="6666358" y="1924010"/>
                  <a:ext cx="39170" cy="124522"/>
                </a:xfrm>
                <a:custGeom>
                  <a:avLst/>
                  <a:gdLst/>
                  <a:ahLst/>
                  <a:cxnLst/>
                  <a:rect l="l" t="t" r="r" b="b"/>
                  <a:pathLst>
                    <a:path w="19201" h="61040" extrusionOk="0">
                      <a:moveTo>
                        <a:pt x="17626" y="305"/>
                      </a:moveTo>
                      <a:cubicBezTo>
                        <a:pt x="12039" y="6587"/>
                        <a:pt x="7679" y="13881"/>
                        <a:pt x="4681" y="21739"/>
                      </a:cubicBezTo>
                      <a:cubicBezTo>
                        <a:pt x="1684" y="29565"/>
                        <a:pt x="94" y="37941"/>
                        <a:pt x="3" y="46316"/>
                      </a:cubicBezTo>
                      <a:cubicBezTo>
                        <a:pt x="-42" y="51026"/>
                        <a:pt x="412" y="55745"/>
                        <a:pt x="1320" y="60364"/>
                      </a:cubicBezTo>
                      <a:cubicBezTo>
                        <a:pt x="1548" y="61550"/>
                        <a:pt x="3364" y="61046"/>
                        <a:pt x="3137" y="59865"/>
                      </a:cubicBezTo>
                      <a:cubicBezTo>
                        <a:pt x="1548" y="51898"/>
                        <a:pt x="1457" y="43627"/>
                        <a:pt x="2819" y="35620"/>
                      </a:cubicBezTo>
                      <a:cubicBezTo>
                        <a:pt x="4182" y="27603"/>
                        <a:pt x="6907" y="19832"/>
                        <a:pt x="10950" y="12769"/>
                      </a:cubicBezTo>
                      <a:cubicBezTo>
                        <a:pt x="13221" y="8790"/>
                        <a:pt x="15900" y="5052"/>
                        <a:pt x="18943" y="1632"/>
                      </a:cubicBezTo>
                      <a:cubicBezTo>
                        <a:pt x="19761" y="732"/>
                        <a:pt x="18444" y="-603"/>
                        <a:pt x="17626" y="301"/>
                      </a:cubicBezTo>
                      <a:lnTo>
                        <a:pt x="17626" y="30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2"/>
                <p:cNvSpPr/>
                <p:nvPr/>
              </p:nvSpPr>
              <p:spPr>
                <a:xfrm>
                  <a:off x="6710566" y="1927133"/>
                  <a:ext cx="19912" cy="110764"/>
                </a:xfrm>
                <a:custGeom>
                  <a:avLst/>
                  <a:gdLst/>
                  <a:ahLst/>
                  <a:cxnLst/>
                  <a:rect l="l" t="t" r="r" b="b"/>
                  <a:pathLst>
                    <a:path w="9761" h="54296" extrusionOk="0">
                      <a:moveTo>
                        <a:pt x="8060" y="476"/>
                      </a:moveTo>
                      <a:cubicBezTo>
                        <a:pt x="4880" y="6812"/>
                        <a:pt x="2609" y="13589"/>
                        <a:pt x="1292" y="20560"/>
                      </a:cubicBezTo>
                      <a:cubicBezTo>
                        <a:pt x="20" y="27533"/>
                        <a:pt x="-343" y="34677"/>
                        <a:pt x="338" y="41740"/>
                      </a:cubicBezTo>
                      <a:cubicBezTo>
                        <a:pt x="747" y="45750"/>
                        <a:pt x="1428" y="49734"/>
                        <a:pt x="2473" y="53631"/>
                      </a:cubicBezTo>
                      <a:cubicBezTo>
                        <a:pt x="2745" y="54798"/>
                        <a:pt x="4562" y="54303"/>
                        <a:pt x="4290" y="53131"/>
                      </a:cubicBezTo>
                      <a:cubicBezTo>
                        <a:pt x="2518" y="46427"/>
                        <a:pt x="1746" y="39501"/>
                        <a:pt x="1928" y="32574"/>
                      </a:cubicBezTo>
                      <a:cubicBezTo>
                        <a:pt x="2110" y="25684"/>
                        <a:pt x="3245" y="18834"/>
                        <a:pt x="5289" y="12253"/>
                      </a:cubicBezTo>
                      <a:cubicBezTo>
                        <a:pt x="6470" y="8528"/>
                        <a:pt x="7923" y="4909"/>
                        <a:pt x="9649" y="1425"/>
                      </a:cubicBezTo>
                      <a:cubicBezTo>
                        <a:pt x="10194" y="348"/>
                        <a:pt x="8605" y="-605"/>
                        <a:pt x="8060" y="476"/>
                      </a:cubicBezTo>
                      <a:lnTo>
                        <a:pt x="8060" y="4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2"/>
                <p:cNvSpPr/>
                <p:nvPr/>
              </p:nvSpPr>
              <p:spPr>
                <a:xfrm>
                  <a:off x="6701683" y="2028558"/>
                  <a:ext cx="33689" cy="38117"/>
                </a:xfrm>
                <a:custGeom>
                  <a:avLst/>
                  <a:gdLst/>
                  <a:ahLst/>
                  <a:cxnLst/>
                  <a:rect l="l" t="t" r="r" b="b"/>
                  <a:pathLst>
                    <a:path w="16514" h="18685" extrusionOk="0">
                      <a:moveTo>
                        <a:pt x="246" y="12041"/>
                      </a:moveTo>
                      <a:cubicBezTo>
                        <a:pt x="1290" y="16047"/>
                        <a:pt x="5651" y="18477"/>
                        <a:pt x="9784" y="18673"/>
                      </a:cubicBezTo>
                      <a:cubicBezTo>
                        <a:pt x="10874" y="18722"/>
                        <a:pt x="12010" y="18645"/>
                        <a:pt x="13009" y="18159"/>
                      </a:cubicBezTo>
                      <a:cubicBezTo>
                        <a:pt x="19140" y="15166"/>
                        <a:pt x="16325" y="3779"/>
                        <a:pt x="11465" y="899"/>
                      </a:cubicBezTo>
                      <a:cubicBezTo>
                        <a:pt x="5060" y="-2875"/>
                        <a:pt x="-1344" y="6077"/>
                        <a:pt x="246" y="1204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2"/>
                <p:cNvSpPr/>
                <p:nvPr/>
              </p:nvSpPr>
              <p:spPr>
                <a:xfrm>
                  <a:off x="6649855" y="2026810"/>
                  <a:ext cx="37707" cy="34007"/>
                </a:xfrm>
                <a:custGeom>
                  <a:avLst/>
                  <a:gdLst/>
                  <a:ahLst/>
                  <a:cxnLst/>
                  <a:rect l="l" t="t" r="r" b="b"/>
                  <a:pathLst>
                    <a:path w="18484" h="16670" extrusionOk="0">
                      <a:moveTo>
                        <a:pt x="5650" y="485"/>
                      </a:moveTo>
                      <a:cubicBezTo>
                        <a:pt x="1789" y="1943"/>
                        <a:pt x="-210" y="6499"/>
                        <a:pt x="17" y="10641"/>
                      </a:cubicBezTo>
                      <a:cubicBezTo>
                        <a:pt x="63" y="11740"/>
                        <a:pt x="245" y="12862"/>
                        <a:pt x="835" y="13798"/>
                      </a:cubicBezTo>
                      <a:cubicBezTo>
                        <a:pt x="4423" y="19584"/>
                        <a:pt x="15460" y="15664"/>
                        <a:pt x="17867" y="10523"/>
                      </a:cubicBezTo>
                      <a:cubicBezTo>
                        <a:pt x="21002" y="3792"/>
                        <a:pt x="11463" y="-1686"/>
                        <a:pt x="5650" y="48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2"/>
                <p:cNvSpPr/>
                <p:nvPr/>
              </p:nvSpPr>
              <p:spPr>
                <a:xfrm>
                  <a:off x="6605478" y="1951484"/>
                  <a:ext cx="29337" cy="33230"/>
                </a:xfrm>
                <a:custGeom>
                  <a:avLst/>
                  <a:gdLst/>
                  <a:ahLst/>
                  <a:cxnLst/>
                  <a:rect l="l" t="t" r="r" b="b"/>
                  <a:pathLst>
                    <a:path w="14381" h="16289" extrusionOk="0">
                      <a:moveTo>
                        <a:pt x="220" y="10496"/>
                      </a:moveTo>
                      <a:cubicBezTo>
                        <a:pt x="1129" y="13988"/>
                        <a:pt x="4898" y="16105"/>
                        <a:pt x="8532" y="16278"/>
                      </a:cubicBezTo>
                      <a:cubicBezTo>
                        <a:pt x="9486" y="16323"/>
                        <a:pt x="10485" y="16255"/>
                        <a:pt x="11348" y="15833"/>
                      </a:cubicBezTo>
                      <a:cubicBezTo>
                        <a:pt x="16662" y="13221"/>
                        <a:pt x="14210" y="3296"/>
                        <a:pt x="9986" y="785"/>
                      </a:cubicBezTo>
                      <a:cubicBezTo>
                        <a:pt x="4399" y="-2508"/>
                        <a:pt x="-1188" y="5299"/>
                        <a:pt x="220" y="10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2"/>
                <p:cNvSpPr/>
                <p:nvPr/>
              </p:nvSpPr>
              <p:spPr>
                <a:xfrm>
                  <a:off x="6684248" y="1862335"/>
                  <a:ext cx="79850" cy="92492"/>
                </a:xfrm>
                <a:custGeom>
                  <a:avLst/>
                  <a:gdLst/>
                  <a:ahLst/>
                  <a:cxnLst/>
                  <a:rect l="l" t="t" r="r" b="b"/>
                  <a:pathLst>
                    <a:path w="39142" h="45339" extrusionOk="0">
                      <a:moveTo>
                        <a:pt x="535" y="0"/>
                      </a:moveTo>
                      <a:cubicBezTo>
                        <a:pt x="-827" y="8716"/>
                        <a:pt x="399" y="17882"/>
                        <a:pt x="4351" y="25767"/>
                      </a:cubicBezTo>
                      <a:cubicBezTo>
                        <a:pt x="8303" y="33652"/>
                        <a:pt x="15070" y="40179"/>
                        <a:pt x="23246" y="43426"/>
                      </a:cubicBezTo>
                      <a:cubicBezTo>
                        <a:pt x="28287" y="45425"/>
                        <a:pt x="34101" y="46152"/>
                        <a:pt x="39143" y="44162"/>
                      </a:cubicBezTo>
                      <a:cubicBezTo>
                        <a:pt x="35146" y="36713"/>
                        <a:pt x="30195" y="28651"/>
                        <a:pt x="22791" y="24605"/>
                      </a:cubicBezTo>
                      <a:cubicBezTo>
                        <a:pt x="19703" y="22928"/>
                        <a:pt x="16342" y="21861"/>
                        <a:pt x="13253" y="20203"/>
                      </a:cubicBezTo>
                      <a:cubicBezTo>
                        <a:pt x="4714" y="15620"/>
                        <a:pt x="944" y="9679"/>
                        <a:pt x="535"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2"/>
                <p:cNvSpPr/>
                <p:nvPr/>
              </p:nvSpPr>
              <p:spPr>
                <a:xfrm>
                  <a:off x="6224502" y="1694046"/>
                  <a:ext cx="93479" cy="187362"/>
                </a:xfrm>
                <a:custGeom>
                  <a:avLst/>
                  <a:gdLst/>
                  <a:ahLst/>
                  <a:cxnLst/>
                  <a:rect l="l" t="t" r="r" b="b"/>
                  <a:pathLst>
                    <a:path w="45823" h="91844" extrusionOk="0">
                      <a:moveTo>
                        <a:pt x="44602" y="120"/>
                      </a:moveTo>
                      <a:cubicBezTo>
                        <a:pt x="39107" y="4230"/>
                        <a:pt x="34019" y="8849"/>
                        <a:pt x="29432" y="13927"/>
                      </a:cubicBezTo>
                      <a:cubicBezTo>
                        <a:pt x="24845" y="18978"/>
                        <a:pt x="20711" y="24451"/>
                        <a:pt x="17123" y="30242"/>
                      </a:cubicBezTo>
                      <a:cubicBezTo>
                        <a:pt x="13535" y="36043"/>
                        <a:pt x="10447" y="42165"/>
                        <a:pt x="7903" y="48511"/>
                      </a:cubicBezTo>
                      <a:cubicBezTo>
                        <a:pt x="5405" y="54865"/>
                        <a:pt x="3452" y="61451"/>
                        <a:pt x="2089" y="68159"/>
                      </a:cubicBezTo>
                      <a:cubicBezTo>
                        <a:pt x="772" y="74850"/>
                        <a:pt x="45" y="81667"/>
                        <a:pt x="0" y="88489"/>
                      </a:cubicBezTo>
                      <a:cubicBezTo>
                        <a:pt x="0" y="89343"/>
                        <a:pt x="0" y="90202"/>
                        <a:pt x="45" y="91056"/>
                      </a:cubicBezTo>
                      <a:cubicBezTo>
                        <a:pt x="45" y="92105"/>
                        <a:pt x="1680" y="92109"/>
                        <a:pt x="1680" y="91056"/>
                      </a:cubicBezTo>
                      <a:cubicBezTo>
                        <a:pt x="1544" y="84347"/>
                        <a:pt x="2089" y="77634"/>
                        <a:pt x="3225" y="71025"/>
                      </a:cubicBezTo>
                      <a:cubicBezTo>
                        <a:pt x="4360" y="64416"/>
                        <a:pt x="6177" y="57835"/>
                        <a:pt x="8493" y="51504"/>
                      </a:cubicBezTo>
                      <a:cubicBezTo>
                        <a:pt x="10855" y="45204"/>
                        <a:pt x="13762" y="39122"/>
                        <a:pt x="17169" y="33336"/>
                      </a:cubicBezTo>
                      <a:cubicBezTo>
                        <a:pt x="20575" y="27553"/>
                        <a:pt x="24481" y="22071"/>
                        <a:pt x="28887" y="16998"/>
                      </a:cubicBezTo>
                      <a:cubicBezTo>
                        <a:pt x="33293" y="11925"/>
                        <a:pt x="38198" y="7201"/>
                        <a:pt x="43467" y="3018"/>
                      </a:cubicBezTo>
                      <a:cubicBezTo>
                        <a:pt x="44103" y="2513"/>
                        <a:pt x="44784" y="2018"/>
                        <a:pt x="45420" y="1528"/>
                      </a:cubicBezTo>
                      <a:cubicBezTo>
                        <a:pt x="45783" y="1260"/>
                        <a:pt x="45965" y="824"/>
                        <a:pt x="45693" y="410"/>
                      </a:cubicBezTo>
                      <a:cubicBezTo>
                        <a:pt x="45511" y="61"/>
                        <a:pt x="44966" y="-144"/>
                        <a:pt x="44602" y="120"/>
                      </a:cubicBezTo>
                      <a:lnTo>
                        <a:pt x="44602" y="1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2"/>
                <p:cNvSpPr/>
                <p:nvPr/>
              </p:nvSpPr>
              <p:spPr>
                <a:xfrm>
                  <a:off x="6257459" y="1748782"/>
                  <a:ext cx="11198" cy="78018"/>
                </a:xfrm>
                <a:custGeom>
                  <a:avLst/>
                  <a:gdLst/>
                  <a:ahLst/>
                  <a:cxnLst/>
                  <a:rect l="l" t="t" r="r" b="b"/>
                  <a:pathLst>
                    <a:path w="5489" h="38244" extrusionOk="0">
                      <a:moveTo>
                        <a:pt x="3857" y="550"/>
                      </a:moveTo>
                      <a:cubicBezTo>
                        <a:pt x="587" y="9766"/>
                        <a:pt x="-640" y="19704"/>
                        <a:pt x="315" y="29437"/>
                      </a:cubicBezTo>
                      <a:cubicBezTo>
                        <a:pt x="587" y="32199"/>
                        <a:pt x="1041" y="34947"/>
                        <a:pt x="1631" y="37659"/>
                      </a:cubicBezTo>
                      <a:cubicBezTo>
                        <a:pt x="1859" y="38685"/>
                        <a:pt x="3448" y="38249"/>
                        <a:pt x="3221" y="37227"/>
                      </a:cubicBezTo>
                      <a:cubicBezTo>
                        <a:pt x="1132" y="27893"/>
                        <a:pt x="1132" y="18114"/>
                        <a:pt x="3176" y="8780"/>
                      </a:cubicBezTo>
                      <a:cubicBezTo>
                        <a:pt x="3766" y="6141"/>
                        <a:pt x="4539" y="3539"/>
                        <a:pt x="5447" y="991"/>
                      </a:cubicBezTo>
                      <a:cubicBezTo>
                        <a:pt x="5765" y="1"/>
                        <a:pt x="4221" y="-427"/>
                        <a:pt x="3857" y="559"/>
                      </a:cubicBezTo>
                      <a:lnTo>
                        <a:pt x="3857" y="55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2"/>
                <p:cNvSpPr/>
                <p:nvPr/>
              </p:nvSpPr>
              <p:spPr>
                <a:xfrm>
                  <a:off x="6225639" y="1703157"/>
                  <a:ext cx="73750" cy="28297"/>
                </a:xfrm>
                <a:custGeom>
                  <a:avLst/>
                  <a:gdLst/>
                  <a:ahLst/>
                  <a:cxnLst/>
                  <a:rect l="l" t="t" r="r" b="b"/>
                  <a:pathLst>
                    <a:path w="36152" h="13871" extrusionOk="0">
                      <a:moveTo>
                        <a:pt x="1213" y="13748"/>
                      </a:moveTo>
                      <a:cubicBezTo>
                        <a:pt x="9344" y="8820"/>
                        <a:pt x="17883" y="3747"/>
                        <a:pt x="27421" y="2107"/>
                      </a:cubicBezTo>
                      <a:cubicBezTo>
                        <a:pt x="30055" y="1657"/>
                        <a:pt x="32690" y="1521"/>
                        <a:pt x="35370" y="1712"/>
                      </a:cubicBezTo>
                      <a:cubicBezTo>
                        <a:pt x="36414" y="1789"/>
                        <a:pt x="36414" y="154"/>
                        <a:pt x="35370" y="81"/>
                      </a:cubicBezTo>
                      <a:cubicBezTo>
                        <a:pt x="25468" y="-627"/>
                        <a:pt x="16111" y="3388"/>
                        <a:pt x="7663" y="8093"/>
                      </a:cubicBezTo>
                      <a:cubicBezTo>
                        <a:pt x="5210" y="9456"/>
                        <a:pt x="2803" y="10891"/>
                        <a:pt x="396" y="12340"/>
                      </a:cubicBezTo>
                      <a:cubicBezTo>
                        <a:pt x="-512" y="12881"/>
                        <a:pt x="305" y="14293"/>
                        <a:pt x="1213" y="13748"/>
                      </a:cubicBezTo>
                      <a:lnTo>
                        <a:pt x="1213" y="137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2"/>
                <p:cNvSpPr/>
                <p:nvPr/>
              </p:nvSpPr>
              <p:spPr>
                <a:xfrm>
                  <a:off x="6199051" y="1567122"/>
                  <a:ext cx="19759" cy="50327"/>
                </a:xfrm>
                <a:custGeom>
                  <a:avLst/>
                  <a:gdLst/>
                  <a:ahLst/>
                  <a:cxnLst/>
                  <a:rect l="l" t="t" r="r" b="b"/>
                  <a:pathLst>
                    <a:path w="9686" h="24670" extrusionOk="0">
                      <a:moveTo>
                        <a:pt x="8312" y="237"/>
                      </a:moveTo>
                      <a:cubicBezTo>
                        <a:pt x="4224" y="5451"/>
                        <a:pt x="1499" y="11656"/>
                        <a:pt x="499" y="18197"/>
                      </a:cubicBezTo>
                      <a:cubicBezTo>
                        <a:pt x="181" y="20081"/>
                        <a:pt x="45" y="21980"/>
                        <a:pt x="0" y="23883"/>
                      </a:cubicBezTo>
                      <a:cubicBezTo>
                        <a:pt x="0" y="24932"/>
                        <a:pt x="1635" y="24932"/>
                        <a:pt x="1635" y="23883"/>
                      </a:cubicBezTo>
                      <a:cubicBezTo>
                        <a:pt x="1726" y="15798"/>
                        <a:pt x="4496" y="7777"/>
                        <a:pt x="9447" y="1391"/>
                      </a:cubicBezTo>
                      <a:cubicBezTo>
                        <a:pt x="9720" y="1041"/>
                        <a:pt x="9811" y="578"/>
                        <a:pt x="9447" y="237"/>
                      </a:cubicBezTo>
                      <a:cubicBezTo>
                        <a:pt x="9175" y="-49"/>
                        <a:pt x="8584" y="-108"/>
                        <a:pt x="8312" y="237"/>
                      </a:cubicBezTo>
                      <a:lnTo>
                        <a:pt x="8312" y="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2"/>
                <p:cNvSpPr/>
                <p:nvPr/>
              </p:nvSpPr>
              <p:spPr>
                <a:xfrm>
                  <a:off x="6237161" y="1614125"/>
                  <a:ext cx="7464" cy="22001"/>
                </a:xfrm>
                <a:custGeom>
                  <a:avLst/>
                  <a:gdLst/>
                  <a:ahLst/>
                  <a:cxnLst/>
                  <a:rect l="l" t="t" r="r" b="b"/>
                  <a:pathLst>
                    <a:path w="3659" h="10785" extrusionOk="0">
                      <a:moveTo>
                        <a:pt x="2145" y="403"/>
                      </a:moveTo>
                      <a:cubicBezTo>
                        <a:pt x="510" y="3310"/>
                        <a:pt x="-217" y="6657"/>
                        <a:pt x="56" y="9968"/>
                      </a:cubicBezTo>
                      <a:cubicBezTo>
                        <a:pt x="101" y="10409"/>
                        <a:pt x="419" y="10786"/>
                        <a:pt x="874" y="10786"/>
                      </a:cubicBezTo>
                      <a:cubicBezTo>
                        <a:pt x="1282" y="10786"/>
                        <a:pt x="1737" y="10413"/>
                        <a:pt x="1691" y="9968"/>
                      </a:cubicBezTo>
                      <a:cubicBezTo>
                        <a:pt x="1419" y="6930"/>
                        <a:pt x="2054" y="3896"/>
                        <a:pt x="3554" y="1225"/>
                      </a:cubicBezTo>
                      <a:cubicBezTo>
                        <a:pt x="4053" y="307"/>
                        <a:pt x="2645" y="-519"/>
                        <a:pt x="2145" y="403"/>
                      </a:cubicBezTo>
                      <a:lnTo>
                        <a:pt x="2145" y="4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2"/>
                <p:cNvSpPr/>
                <p:nvPr/>
              </p:nvSpPr>
              <p:spPr>
                <a:xfrm>
                  <a:off x="6459025" y="1708954"/>
                  <a:ext cx="17466" cy="37650"/>
                </a:xfrm>
                <a:custGeom>
                  <a:avLst/>
                  <a:gdLst/>
                  <a:ahLst/>
                  <a:cxnLst/>
                  <a:rect l="l" t="t" r="r" b="b"/>
                  <a:pathLst>
                    <a:path w="8562" h="18456" extrusionOk="0">
                      <a:moveTo>
                        <a:pt x="1370" y="407"/>
                      </a:moveTo>
                      <a:cubicBezTo>
                        <a:pt x="-1173" y="5340"/>
                        <a:pt x="-38" y="11626"/>
                        <a:pt x="3641" y="15664"/>
                      </a:cubicBezTo>
                      <a:cubicBezTo>
                        <a:pt x="4685" y="16786"/>
                        <a:pt x="5958" y="17717"/>
                        <a:pt x="7320" y="18371"/>
                      </a:cubicBezTo>
                      <a:cubicBezTo>
                        <a:pt x="8274" y="18816"/>
                        <a:pt x="9091" y="17412"/>
                        <a:pt x="8138" y="16963"/>
                      </a:cubicBezTo>
                      <a:cubicBezTo>
                        <a:pt x="3732" y="14864"/>
                        <a:pt x="1234" y="9868"/>
                        <a:pt x="1643" y="5063"/>
                      </a:cubicBezTo>
                      <a:cubicBezTo>
                        <a:pt x="1779" y="3732"/>
                        <a:pt x="2142" y="2419"/>
                        <a:pt x="2778" y="1234"/>
                      </a:cubicBezTo>
                      <a:cubicBezTo>
                        <a:pt x="3232" y="303"/>
                        <a:pt x="1824" y="-524"/>
                        <a:pt x="1370" y="412"/>
                      </a:cubicBezTo>
                      <a:lnTo>
                        <a:pt x="1370"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2"/>
                <p:cNvSpPr/>
                <p:nvPr/>
              </p:nvSpPr>
              <p:spPr>
                <a:xfrm>
                  <a:off x="6616056" y="1591639"/>
                  <a:ext cx="37648" cy="30488"/>
                </a:xfrm>
                <a:custGeom>
                  <a:avLst/>
                  <a:gdLst/>
                  <a:ahLst/>
                  <a:cxnLst/>
                  <a:rect l="l" t="t" r="r" b="b"/>
                  <a:pathLst>
                    <a:path w="18455" h="14945" extrusionOk="0">
                      <a:moveTo>
                        <a:pt x="1569" y="14581"/>
                      </a:moveTo>
                      <a:cubicBezTo>
                        <a:pt x="5611" y="8808"/>
                        <a:pt x="11335" y="4239"/>
                        <a:pt x="17875" y="1614"/>
                      </a:cubicBezTo>
                      <a:cubicBezTo>
                        <a:pt x="18284" y="1450"/>
                        <a:pt x="18556" y="1068"/>
                        <a:pt x="18420" y="610"/>
                      </a:cubicBezTo>
                      <a:cubicBezTo>
                        <a:pt x="18329" y="219"/>
                        <a:pt x="17830" y="-122"/>
                        <a:pt x="17421" y="42"/>
                      </a:cubicBezTo>
                      <a:cubicBezTo>
                        <a:pt x="10472" y="2836"/>
                        <a:pt x="4431" y="7605"/>
                        <a:pt x="161" y="13759"/>
                      </a:cubicBezTo>
                      <a:cubicBezTo>
                        <a:pt x="-475" y="14622"/>
                        <a:pt x="933" y="15440"/>
                        <a:pt x="1569" y="14581"/>
                      </a:cubicBezTo>
                      <a:lnTo>
                        <a:pt x="1569" y="145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2"/>
                <p:cNvSpPr/>
                <p:nvPr/>
              </p:nvSpPr>
              <p:spPr>
                <a:xfrm>
                  <a:off x="6603593" y="1580872"/>
                  <a:ext cx="24729" cy="20590"/>
                </a:xfrm>
                <a:custGeom>
                  <a:avLst/>
                  <a:gdLst/>
                  <a:ahLst/>
                  <a:cxnLst/>
                  <a:rect l="l" t="t" r="r" b="b"/>
                  <a:pathLst>
                    <a:path w="12122" h="10093" extrusionOk="0">
                      <a:moveTo>
                        <a:pt x="1554" y="9687"/>
                      </a:moveTo>
                      <a:cubicBezTo>
                        <a:pt x="4188" y="6144"/>
                        <a:pt x="7731" y="3341"/>
                        <a:pt x="11728" y="1506"/>
                      </a:cubicBezTo>
                      <a:cubicBezTo>
                        <a:pt x="12137" y="1325"/>
                        <a:pt x="12228" y="743"/>
                        <a:pt x="12000" y="389"/>
                      </a:cubicBezTo>
                      <a:cubicBezTo>
                        <a:pt x="11773" y="-20"/>
                        <a:pt x="11319" y="-88"/>
                        <a:pt x="10910" y="98"/>
                      </a:cubicBezTo>
                      <a:cubicBezTo>
                        <a:pt x="6640" y="2051"/>
                        <a:pt x="2916" y="5095"/>
                        <a:pt x="100" y="8864"/>
                      </a:cubicBezTo>
                      <a:cubicBezTo>
                        <a:pt x="-127" y="9219"/>
                        <a:pt x="55" y="9773"/>
                        <a:pt x="418" y="9982"/>
                      </a:cubicBezTo>
                      <a:cubicBezTo>
                        <a:pt x="827" y="10227"/>
                        <a:pt x="1281" y="10041"/>
                        <a:pt x="1508" y="9691"/>
                      </a:cubicBezTo>
                      <a:lnTo>
                        <a:pt x="1508" y="96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2"/>
                <p:cNvSpPr/>
                <p:nvPr/>
              </p:nvSpPr>
              <p:spPr>
                <a:xfrm>
                  <a:off x="7077037" y="1848650"/>
                  <a:ext cx="17191" cy="33111"/>
                </a:xfrm>
                <a:custGeom>
                  <a:avLst/>
                  <a:gdLst/>
                  <a:ahLst/>
                  <a:cxnLst/>
                  <a:rect l="l" t="t" r="r" b="b"/>
                  <a:pathLst>
                    <a:path w="8427" h="16231" extrusionOk="0">
                      <a:moveTo>
                        <a:pt x="0" y="788"/>
                      </a:moveTo>
                      <a:cubicBezTo>
                        <a:pt x="182" y="6552"/>
                        <a:pt x="2725" y="12153"/>
                        <a:pt x="6995" y="16014"/>
                      </a:cubicBezTo>
                      <a:cubicBezTo>
                        <a:pt x="7767" y="16713"/>
                        <a:pt x="8948" y="15564"/>
                        <a:pt x="8176" y="14860"/>
                      </a:cubicBezTo>
                      <a:cubicBezTo>
                        <a:pt x="4179" y="11285"/>
                        <a:pt x="1772" y="6143"/>
                        <a:pt x="1635" y="788"/>
                      </a:cubicBezTo>
                      <a:cubicBezTo>
                        <a:pt x="1635" y="-261"/>
                        <a:pt x="0" y="-265"/>
                        <a:pt x="0" y="788"/>
                      </a:cubicBezTo>
                      <a:lnTo>
                        <a:pt x="0" y="7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2"/>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2"/>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22"/>
                <p:cNvSpPr/>
                <p:nvPr/>
              </p:nvSpPr>
              <p:spPr>
                <a:xfrm>
                  <a:off x="6911794" y="1659667"/>
                  <a:ext cx="81219" cy="72616"/>
                </a:xfrm>
                <a:custGeom>
                  <a:avLst/>
                  <a:gdLst/>
                  <a:ahLst/>
                  <a:cxnLst/>
                  <a:rect l="l" t="t" r="r" b="b"/>
                  <a:pathLst>
                    <a:path w="39813" h="35596" extrusionOk="0">
                      <a:moveTo>
                        <a:pt x="560" y="1617"/>
                      </a:moveTo>
                      <a:cubicBezTo>
                        <a:pt x="7055" y="3629"/>
                        <a:pt x="13141" y="6759"/>
                        <a:pt x="18592" y="10769"/>
                      </a:cubicBezTo>
                      <a:cubicBezTo>
                        <a:pt x="23997" y="14766"/>
                        <a:pt x="28811" y="19676"/>
                        <a:pt x="32672" y="25208"/>
                      </a:cubicBezTo>
                      <a:cubicBezTo>
                        <a:pt x="34852" y="28351"/>
                        <a:pt x="36760" y="31699"/>
                        <a:pt x="38304" y="35201"/>
                      </a:cubicBezTo>
                      <a:cubicBezTo>
                        <a:pt x="38486" y="35605"/>
                        <a:pt x="39076" y="35696"/>
                        <a:pt x="39439" y="35491"/>
                      </a:cubicBezTo>
                      <a:cubicBezTo>
                        <a:pt x="39848" y="35255"/>
                        <a:pt x="39894" y="34774"/>
                        <a:pt x="39712" y="34374"/>
                      </a:cubicBezTo>
                      <a:cubicBezTo>
                        <a:pt x="36896" y="28043"/>
                        <a:pt x="32944" y="22220"/>
                        <a:pt x="28221" y="17164"/>
                      </a:cubicBezTo>
                      <a:cubicBezTo>
                        <a:pt x="23497" y="12114"/>
                        <a:pt x="17910" y="7821"/>
                        <a:pt x="11779" y="4556"/>
                      </a:cubicBezTo>
                      <a:cubicBezTo>
                        <a:pt x="8372" y="2716"/>
                        <a:pt x="4739" y="1199"/>
                        <a:pt x="1014" y="41"/>
                      </a:cubicBezTo>
                      <a:cubicBezTo>
                        <a:pt x="15" y="-272"/>
                        <a:pt x="-439" y="1304"/>
                        <a:pt x="560" y="1612"/>
                      </a:cubicBezTo>
                      <a:lnTo>
                        <a:pt x="560" y="16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3" name="Google Shape;1403;p22"/>
              <p:cNvGrpSpPr/>
              <p:nvPr/>
            </p:nvGrpSpPr>
            <p:grpSpPr>
              <a:xfrm rot="3704011">
                <a:off x="113949" y="4048033"/>
                <a:ext cx="111641" cy="295261"/>
                <a:chOff x="7145508" y="910775"/>
                <a:chExt cx="318111" cy="841320"/>
              </a:xfrm>
            </p:grpSpPr>
            <p:sp>
              <p:nvSpPr>
                <p:cNvPr id="1404" name="Google Shape;1404;p22"/>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2"/>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22"/>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7" name="Google Shape;1407;p22"/>
              <p:cNvGrpSpPr/>
              <p:nvPr/>
            </p:nvGrpSpPr>
            <p:grpSpPr>
              <a:xfrm rot="10800000">
                <a:off x="326230" y="3424693"/>
                <a:ext cx="154402" cy="307963"/>
                <a:chOff x="6903286" y="1827129"/>
                <a:chExt cx="114279" cy="227935"/>
              </a:xfrm>
            </p:grpSpPr>
            <p:sp>
              <p:nvSpPr>
                <p:cNvPr id="1408" name="Google Shape;1408;p22"/>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22"/>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22"/>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411"/>
        <p:cNvGrpSpPr/>
        <p:nvPr/>
      </p:nvGrpSpPr>
      <p:grpSpPr>
        <a:xfrm>
          <a:off x="0" y="0"/>
          <a:ext cx="0" cy="0"/>
          <a:chOff x="0" y="0"/>
          <a:chExt cx="0" cy="0"/>
        </a:xfrm>
      </p:grpSpPr>
      <p:grpSp>
        <p:nvGrpSpPr>
          <p:cNvPr id="1412" name="Google Shape;1412;p23"/>
          <p:cNvGrpSpPr/>
          <p:nvPr/>
        </p:nvGrpSpPr>
        <p:grpSpPr>
          <a:xfrm>
            <a:off x="-1188294" y="-195149"/>
            <a:ext cx="11513621" cy="5388543"/>
            <a:chOff x="-1188294" y="-195149"/>
            <a:chExt cx="11513621" cy="5388543"/>
          </a:xfrm>
        </p:grpSpPr>
        <p:grpSp>
          <p:nvGrpSpPr>
            <p:cNvPr id="1413" name="Google Shape;1413;p23"/>
            <p:cNvGrpSpPr/>
            <p:nvPr/>
          </p:nvGrpSpPr>
          <p:grpSpPr>
            <a:xfrm>
              <a:off x="-1188294" y="-195149"/>
              <a:ext cx="2598221" cy="3215690"/>
              <a:chOff x="-1188294" y="-195149"/>
              <a:chExt cx="2598221" cy="3215690"/>
            </a:xfrm>
          </p:grpSpPr>
          <p:sp>
            <p:nvSpPr>
              <p:cNvPr id="1414" name="Google Shape;1414;p23"/>
              <p:cNvSpPr/>
              <p:nvPr/>
            </p:nvSpPr>
            <p:spPr>
              <a:xfrm>
                <a:off x="-1188294" y="2434492"/>
                <a:ext cx="1541134" cy="586049"/>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5" name="Google Shape;1415;p23"/>
              <p:cNvGrpSpPr/>
              <p:nvPr/>
            </p:nvGrpSpPr>
            <p:grpSpPr>
              <a:xfrm>
                <a:off x="-667574" y="-195149"/>
                <a:ext cx="2077502" cy="940198"/>
                <a:chOff x="4" y="-1"/>
                <a:chExt cx="2565134" cy="1160881"/>
              </a:xfrm>
            </p:grpSpPr>
            <p:sp>
              <p:nvSpPr>
                <p:cNvPr id="1416" name="Google Shape;1416;p23"/>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3"/>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3"/>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3"/>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3"/>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3"/>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3"/>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3"/>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3"/>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3"/>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3"/>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3"/>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3"/>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3"/>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3"/>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3"/>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3"/>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3"/>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3"/>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3"/>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3"/>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3"/>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3"/>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3"/>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3"/>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3"/>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3"/>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3"/>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3"/>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3"/>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3"/>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3"/>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3"/>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3"/>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3"/>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3"/>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3"/>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3"/>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3"/>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3"/>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3"/>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7" name="Google Shape;1457;p23"/>
              <p:cNvGrpSpPr/>
              <p:nvPr/>
            </p:nvGrpSpPr>
            <p:grpSpPr>
              <a:xfrm rot="9871805">
                <a:off x="197541" y="969098"/>
                <a:ext cx="111630" cy="295231"/>
                <a:chOff x="7145508" y="910775"/>
                <a:chExt cx="318111" cy="841320"/>
              </a:xfrm>
            </p:grpSpPr>
            <p:sp>
              <p:nvSpPr>
                <p:cNvPr id="1458" name="Google Shape;1458;p23"/>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23"/>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23"/>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61" name="Google Shape;1461;p23"/>
            <p:cNvGrpSpPr/>
            <p:nvPr/>
          </p:nvGrpSpPr>
          <p:grpSpPr>
            <a:xfrm>
              <a:off x="-412112" y="3259272"/>
              <a:ext cx="2081197" cy="1911345"/>
              <a:chOff x="-412112" y="3259272"/>
              <a:chExt cx="2081197" cy="1911345"/>
            </a:xfrm>
          </p:grpSpPr>
          <p:grpSp>
            <p:nvGrpSpPr>
              <p:cNvPr id="1462" name="Google Shape;1462;p23"/>
              <p:cNvGrpSpPr/>
              <p:nvPr/>
            </p:nvGrpSpPr>
            <p:grpSpPr>
              <a:xfrm>
                <a:off x="-287840" y="3826959"/>
                <a:ext cx="1471105" cy="1343657"/>
                <a:chOff x="3421737" y="4180023"/>
                <a:chExt cx="807856" cy="737868"/>
              </a:xfrm>
            </p:grpSpPr>
            <p:sp>
              <p:nvSpPr>
                <p:cNvPr id="1463" name="Google Shape;1463;p23"/>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3"/>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3"/>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3"/>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3"/>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23"/>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23"/>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3"/>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3"/>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3"/>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3"/>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3"/>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3"/>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3"/>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23"/>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23"/>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9" name="Google Shape;1479;p23"/>
              <p:cNvSpPr/>
              <p:nvPr/>
            </p:nvSpPr>
            <p:spPr>
              <a:xfrm>
                <a:off x="-412112" y="3259272"/>
                <a:ext cx="701170" cy="267585"/>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80" name="Google Shape;1480;p23"/>
              <p:cNvGrpSpPr/>
              <p:nvPr/>
            </p:nvGrpSpPr>
            <p:grpSpPr>
              <a:xfrm rot="6496281">
                <a:off x="1421458" y="4653612"/>
                <a:ext cx="154404" cy="307968"/>
                <a:chOff x="6903286" y="1827129"/>
                <a:chExt cx="114279" cy="227935"/>
              </a:xfrm>
            </p:grpSpPr>
            <p:sp>
              <p:nvSpPr>
                <p:cNvPr id="1481" name="Google Shape;1481;p23"/>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3"/>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3"/>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84" name="Google Shape;1484;p23"/>
            <p:cNvGrpSpPr/>
            <p:nvPr/>
          </p:nvGrpSpPr>
          <p:grpSpPr>
            <a:xfrm>
              <a:off x="7802691" y="3466283"/>
              <a:ext cx="1527845" cy="1727111"/>
              <a:chOff x="7802691" y="3466283"/>
              <a:chExt cx="1527845" cy="1727111"/>
            </a:xfrm>
          </p:grpSpPr>
          <p:grpSp>
            <p:nvGrpSpPr>
              <p:cNvPr id="1485" name="Google Shape;1485;p23"/>
              <p:cNvGrpSpPr/>
              <p:nvPr/>
            </p:nvGrpSpPr>
            <p:grpSpPr>
              <a:xfrm rot="10800000" flipH="1">
                <a:off x="8753904" y="3466283"/>
                <a:ext cx="154408" cy="254412"/>
                <a:chOff x="4363664" y="1819410"/>
                <a:chExt cx="202741" cy="334093"/>
              </a:xfrm>
            </p:grpSpPr>
            <p:sp>
              <p:nvSpPr>
                <p:cNvPr id="1486" name="Google Shape;1486;p23"/>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23"/>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3"/>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3"/>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0" name="Google Shape;1490;p23"/>
              <p:cNvGrpSpPr/>
              <p:nvPr/>
            </p:nvGrpSpPr>
            <p:grpSpPr>
              <a:xfrm>
                <a:off x="7802691" y="3915080"/>
                <a:ext cx="1527845" cy="1278314"/>
                <a:chOff x="4801174" y="4178804"/>
                <a:chExt cx="839014" cy="701985"/>
              </a:xfrm>
            </p:grpSpPr>
            <p:grpSp>
              <p:nvGrpSpPr>
                <p:cNvPr id="1491" name="Google Shape;1491;p23"/>
                <p:cNvGrpSpPr/>
                <p:nvPr/>
              </p:nvGrpSpPr>
              <p:grpSpPr>
                <a:xfrm>
                  <a:off x="4801174" y="4178804"/>
                  <a:ext cx="839014" cy="686077"/>
                  <a:chOff x="4801174" y="4178804"/>
                  <a:chExt cx="839014" cy="686077"/>
                </a:xfrm>
              </p:grpSpPr>
              <p:sp>
                <p:nvSpPr>
                  <p:cNvPr id="1492" name="Google Shape;1492;p23"/>
                  <p:cNvSpPr/>
                  <p:nvPr/>
                </p:nvSpPr>
                <p:spPr>
                  <a:xfrm>
                    <a:off x="4801174" y="4178804"/>
                    <a:ext cx="768976" cy="671746"/>
                  </a:xfrm>
                  <a:custGeom>
                    <a:avLst/>
                    <a:gdLst/>
                    <a:ahLst/>
                    <a:cxnLst/>
                    <a:rect l="l" t="t" r="r" b="b"/>
                    <a:pathLst>
                      <a:path w="427209" h="373192" extrusionOk="0">
                        <a:moveTo>
                          <a:pt x="407488" y="4835"/>
                        </a:moveTo>
                        <a:cubicBezTo>
                          <a:pt x="368972" y="-13242"/>
                          <a:pt x="325232" y="22231"/>
                          <a:pt x="317238" y="63881"/>
                        </a:cubicBezTo>
                        <a:cubicBezTo>
                          <a:pt x="313514" y="83366"/>
                          <a:pt x="316738" y="103397"/>
                          <a:pt x="319963" y="122973"/>
                        </a:cubicBezTo>
                        <a:cubicBezTo>
                          <a:pt x="302522" y="118749"/>
                          <a:pt x="283128" y="124108"/>
                          <a:pt x="270319" y="136644"/>
                        </a:cubicBezTo>
                        <a:cubicBezTo>
                          <a:pt x="245111" y="161262"/>
                          <a:pt x="255921" y="184245"/>
                          <a:pt x="268230" y="210316"/>
                        </a:cubicBezTo>
                        <a:cubicBezTo>
                          <a:pt x="252696" y="197144"/>
                          <a:pt x="230440" y="188969"/>
                          <a:pt x="210728" y="197780"/>
                        </a:cubicBezTo>
                        <a:cubicBezTo>
                          <a:pt x="191561" y="206319"/>
                          <a:pt x="181977" y="233935"/>
                          <a:pt x="195648" y="249877"/>
                        </a:cubicBezTo>
                        <a:cubicBezTo>
                          <a:pt x="179751" y="232072"/>
                          <a:pt x="156178" y="219309"/>
                          <a:pt x="132559" y="222761"/>
                        </a:cubicBezTo>
                        <a:cubicBezTo>
                          <a:pt x="108941" y="226213"/>
                          <a:pt x="88366" y="250195"/>
                          <a:pt x="94179" y="273314"/>
                        </a:cubicBezTo>
                        <a:cubicBezTo>
                          <a:pt x="75375" y="274131"/>
                          <a:pt x="55845" y="270634"/>
                          <a:pt x="38085" y="276857"/>
                        </a:cubicBezTo>
                        <a:cubicBezTo>
                          <a:pt x="20326" y="283125"/>
                          <a:pt x="6064" y="305153"/>
                          <a:pt x="16556" y="320823"/>
                        </a:cubicBezTo>
                        <a:cubicBezTo>
                          <a:pt x="568" y="329635"/>
                          <a:pt x="-5064" y="353026"/>
                          <a:pt x="5110" y="368197"/>
                        </a:cubicBezTo>
                        <a:cubicBezTo>
                          <a:pt x="5565" y="368197"/>
                          <a:pt x="9698" y="373193"/>
                          <a:pt x="10152" y="373193"/>
                        </a:cubicBezTo>
                        <a:lnTo>
                          <a:pt x="408760" y="373193"/>
                        </a:lnTo>
                        <a:cubicBezTo>
                          <a:pt x="411667" y="354162"/>
                          <a:pt x="411939" y="333359"/>
                          <a:pt x="411076" y="314101"/>
                        </a:cubicBezTo>
                        <a:lnTo>
                          <a:pt x="411076" y="137598"/>
                        </a:lnTo>
                        <a:cubicBezTo>
                          <a:pt x="415527" y="137598"/>
                          <a:pt x="419797" y="136099"/>
                          <a:pt x="424157" y="135327"/>
                        </a:cubicBezTo>
                        <a:cubicBezTo>
                          <a:pt x="427428" y="125335"/>
                          <a:pt x="427291" y="114616"/>
                          <a:pt x="427155" y="104123"/>
                        </a:cubicBezTo>
                        <a:cubicBezTo>
                          <a:pt x="426792" y="77643"/>
                          <a:pt x="426428" y="51163"/>
                          <a:pt x="426065" y="24683"/>
                        </a:cubicBezTo>
                        <a:cubicBezTo>
                          <a:pt x="426019" y="21595"/>
                          <a:pt x="425838" y="18188"/>
                          <a:pt x="423612" y="16099"/>
                        </a:cubicBezTo>
                        <a:cubicBezTo>
                          <a:pt x="418435" y="11148"/>
                          <a:pt x="413029" y="7469"/>
                          <a:pt x="407488" y="48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3"/>
                  <p:cNvSpPr/>
                  <p:nvPr/>
                </p:nvSpPr>
                <p:spPr>
                  <a:xfrm>
                    <a:off x="5263547" y="4340064"/>
                    <a:ext cx="376641" cy="524817"/>
                  </a:xfrm>
                  <a:custGeom>
                    <a:avLst/>
                    <a:gdLst/>
                    <a:ahLst/>
                    <a:cxnLst/>
                    <a:rect l="l" t="t" r="r" b="b"/>
                    <a:pathLst>
                      <a:path w="209245" h="291565" extrusionOk="0">
                        <a:moveTo>
                          <a:pt x="199474" y="285524"/>
                        </a:moveTo>
                        <a:cubicBezTo>
                          <a:pt x="213918" y="247644"/>
                          <a:pt x="213963" y="201451"/>
                          <a:pt x="188619" y="169748"/>
                        </a:cubicBezTo>
                        <a:cubicBezTo>
                          <a:pt x="176991" y="155259"/>
                          <a:pt x="161185" y="144903"/>
                          <a:pt x="146969" y="132958"/>
                        </a:cubicBezTo>
                        <a:cubicBezTo>
                          <a:pt x="132752" y="121012"/>
                          <a:pt x="119398" y="106251"/>
                          <a:pt x="115992" y="88037"/>
                        </a:cubicBezTo>
                        <a:cubicBezTo>
                          <a:pt x="112540" y="69778"/>
                          <a:pt x="119217" y="49293"/>
                          <a:pt x="109860" y="33260"/>
                        </a:cubicBezTo>
                        <a:cubicBezTo>
                          <a:pt x="104909" y="24767"/>
                          <a:pt x="96279" y="19180"/>
                          <a:pt x="87786" y="14275"/>
                        </a:cubicBezTo>
                        <a:cubicBezTo>
                          <a:pt x="73660" y="6099"/>
                          <a:pt x="57945" y="-1304"/>
                          <a:pt x="41639" y="194"/>
                        </a:cubicBezTo>
                        <a:cubicBezTo>
                          <a:pt x="25379" y="1739"/>
                          <a:pt x="9254" y="15455"/>
                          <a:pt x="10799" y="31716"/>
                        </a:cubicBezTo>
                        <a:cubicBezTo>
                          <a:pt x="12343" y="48340"/>
                          <a:pt x="30330" y="59423"/>
                          <a:pt x="33191" y="75864"/>
                        </a:cubicBezTo>
                        <a:cubicBezTo>
                          <a:pt x="37824" y="102435"/>
                          <a:pt x="1351" y="124510"/>
                          <a:pt x="8618" y="150490"/>
                        </a:cubicBezTo>
                        <a:cubicBezTo>
                          <a:pt x="12252" y="163480"/>
                          <a:pt x="26469" y="173518"/>
                          <a:pt x="24470" y="186872"/>
                        </a:cubicBezTo>
                        <a:cubicBezTo>
                          <a:pt x="23653" y="192140"/>
                          <a:pt x="20337" y="196592"/>
                          <a:pt x="17339" y="201043"/>
                        </a:cubicBezTo>
                        <a:cubicBezTo>
                          <a:pt x="8119" y="214714"/>
                          <a:pt x="1170" y="230339"/>
                          <a:pt x="125" y="246781"/>
                        </a:cubicBezTo>
                        <a:cubicBezTo>
                          <a:pt x="-920" y="263268"/>
                          <a:pt x="4576" y="280619"/>
                          <a:pt x="16885" y="291565"/>
                        </a:cubicBezTo>
                        <a:cubicBezTo>
                          <a:pt x="79292" y="288885"/>
                          <a:pt x="137067" y="288204"/>
                          <a:pt x="199474" y="285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3"/>
                  <p:cNvSpPr/>
                  <p:nvPr/>
                </p:nvSpPr>
                <p:spPr>
                  <a:xfrm>
                    <a:off x="4971291" y="4552217"/>
                    <a:ext cx="431019" cy="310649"/>
                  </a:xfrm>
                  <a:custGeom>
                    <a:avLst/>
                    <a:gdLst/>
                    <a:ahLst/>
                    <a:cxnLst/>
                    <a:rect l="l" t="t" r="r" b="b"/>
                    <a:pathLst>
                      <a:path w="239455" h="172583" extrusionOk="0">
                        <a:moveTo>
                          <a:pt x="239456" y="172584"/>
                        </a:moveTo>
                        <a:cubicBezTo>
                          <a:pt x="213339" y="127663"/>
                          <a:pt x="183407" y="84014"/>
                          <a:pt x="143346" y="50949"/>
                        </a:cubicBezTo>
                        <a:cubicBezTo>
                          <a:pt x="103285" y="17837"/>
                          <a:pt x="51733" y="-3874"/>
                          <a:pt x="0" y="577"/>
                        </a:cubicBezTo>
                        <a:cubicBezTo>
                          <a:pt x="15034" y="48223"/>
                          <a:pt x="54686" y="101501"/>
                          <a:pt x="94974" y="131024"/>
                        </a:cubicBezTo>
                        <a:cubicBezTo>
                          <a:pt x="135261" y="160548"/>
                          <a:pt x="189493" y="172539"/>
                          <a:pt x="239456" y="172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5" name="Google Shape;1495;p23"/>
                <p:cNvGrpSpPr/>
                <p:nvPr/>
              </p:nvGrpSpPr>
              <p:grpSpPr>
                <a:xfrm>
                  <a:off x="5002863" y="4380028"/>
                  <a:ext cx="473934" cy="500761"/>
                  <a:chOff x="5002863" y="4380028"/>
                  <a:chExt cx="473934" cy="500761"/>
                </a:xfrm>
              </p:grpSpPr>
              <p:sp>
                <p:nvSpPr>
                  <p:cNvPr id="1496" name="Google Shape;1496;p23"/>
                  <p:cNvSpPr/>
                  <p:nvPr/>
                </p:nvSpPr>
                <p:spPr>
                  <a:xfrm>
                    <a:off x="5346588" y="4380028"/>
                    <a:ext cx="130208" cy="467458"/>
                  </a:xfrm>
                  <a:custGeom>
                    <a:avLst/>
                    <a:gdLst/>
                    <a:ahLst/>
                    <a:cxnLst/>
                    <a:rect l="l" t="t" r="r" b="b"/>
                    <a:pathLst>
                      <a:path w="72338" h="259699" extrusionOk="0">
                        <a:moveTo>
                          <a:pt x="280" y="797"/>
                        </a:moveTo>
                        <a:cubicBezTo>
                          <a:pt x="10454" y="3523"/>
                          <a:pt x="19447" y="10063"/>
                          <a:pt x="25170" y="18920"/>
                        </a:cubicBezTo>
                        <a:cubicBezTo>
                          <a:pt x="31302" y="28458"/>
                          <a:pt x="33300" y="40540"/>
                          <a:pt x="30711" y="51577"/>
                        </a:cubicBezTo>
                        <a:cubicBezTo>
                          <a:pt x="28032" y="62841"/>
                          <a:pt x="20583" y="72061"/>
                          <a:pt x="16540" y="82781"/>
                        </a:cubicBezTo>
                        <a:cubicBezTo>
                          <a:pt x="12997" y="92137"/>
                          <a:pt x="12135" y="103356"/>
                          <a:pt x="19129" y="111396"/>
                        </a:cubicBezTo>
                        <a:cubicBezTo>
                          <a:pt x="25352" y="118481"/>
                          <a:pt x="34935" y="121252"/>
                          <a:pt x="42702" y="126202"/>
                        </a:cubicBezTo>
                        <a:cubicBezTo>
                          <a:pt x="50378" y="131062"/>
                          <a:pt x="55965" y="138693"/>
                          <a:pt x="58872" y="147323"/>
                        </a:cubicBezTo>
                        <a:cubicBezTo>
                          <a:pt x="61733" y="155771"/>
                          <a:pt x="62097" y="165128"/>
                          <a:pt x="59417" y="173712"/>
                        </a:cubicBezTo>
                        <a:cubicBezTo>
                          <a:pt x="57918" y="178527"/>
                          <a:pt x="55329" y="182751"/>
                          <a:pt x="52377" y="186838"/>
                        </a:cubicBezTo>
                        <a:cubicBezTo>
                          <a:pt x="49107" y="191426"/>
                          <a:pt x="45609" y="196013"/>
                          <a:pt x="44019" y="201509"/>
                        </a:cubicBezTo>
                        <a:cubicBezTo>
                          <a:pt x="42612" y="206415"/>
                          <a:pt x="42975" y="211592"/>
                          <a:pt x="46063" y="215816"/>
                        </a:cubicBezTo>
                        <a:cubicBezTo>
                          <a:pt x="49016" y="219859"/>
                          <a:pt x="53421" y="222448"/>
                          <a:pt x="57237" y="225627"/>
                        </a:cubicBezTo>
                        <a:cubicBezTo>
                          <a:pt x="64867" y="231986"/>
                          <a:pt x="71680" y="241570"/>
                          <a:pt x="71499" y="251880"/>
                        </a:cubicBezTo>
                        <a:cubicBezTo>
                          <a:pt x="71453" y="254424"/>
                          <a:pt x="70954" y="256876"/>
                          <a:pt x="70000" y="259193"/>
                        </a:cubicBezTo>
                        <a:cubicBezTo>
                          <a:pt x="69818" y="259693"/>
                          <a:pt x="70636" y="259920"/>
                          <a:pt x="70863" y="259420"/>
                        </a:cubicBezTo>
                        <a:cubicBezTo>
                          <a:pt x="74588" y="250018"/>
                          <a:pt x="70772" y="239889"/>
                          <a:pt x="64867" y="232259"/>
                        </a:cubicBezTo>
                        <a:cubicBezTo>
                          <a:pt x="61688" y="228171"/>
                          <a:pt x="57782" y="224946"/>
                          <a:pt x="53694" y="221812"/>
                        </a:cubicBezTo>
                        <a:cubicBezTo>
                          <a:pt x="49334" y="218496"/>
                          <a:pt x="44973" y="214772"/>
                          <a:pt x="44201" y="209049"/>
                        </a:cubicBezTo>
                        <a:cubicBezTo>
                          <a:pt x="42612" y="197013"/>
                          <a:pt x="53921" y="188474"/>
                          <a:pt x="58509" y="178527"/>
                        </a:cubicBezTo>
                        <a:cubicBezTo>
                          <a:pt x="62142" y="170623"/>
                          <a:pt x="62914" y="161585"/>
                          <a:pt x="61279" y="153091"/>
                        </a:cubicBezTo>
                        <a:cubicBezTo>
                          <a:pt x="59644" y="144507"/>
                          <a:pt x="55511" y="136331"/>
                          <a:pt x="49197" y="130245"/>
                        </a:cubicBezTo>
                        <a:cubicBezTo>
                          <a:pt x="42293" y="123523"/>
                          <a:pt x="32937" y="120798"/>
                          <a:pt x="25079" y="115438"/>
                        </a:cubicBezTo>
                        <a:cubicBezTo>
                          <a:pt x="20855" y="112531"/>
                          <a:pt x="17358" y="108716"/>
                          <a:pt x="15723" y="103765"/>
                        </a:cubicBezTo>
                        <a:cubicBezTo>
                          <a:pt x="13997" y="98451"/>
                          <a:pt x="14496" y="92637"/>
                          <a:pt x="15950" y="87277"/>
                        </a:cubicBezTo>
                        <a:cubicBezTo>
                          <a:pt x="19038" y="75968"/>
                          <a:pt x="26714" y="66702"/>
                          <a:pt x="30439" y="55665"/>
                        </a:cubicBezTo>
                        <a:cubicBezTo>
                          <a:pt x="33936" y="45218"/>
                          <a:pt x="33300" y="33636"/>
                          <a:pt x="28713" y="23644"/>
                        </a:cubicBezTo>
                        <a:cubicBezTo>
                          <a:pt x="24443" y="14332"/>
                          <a:pt x="16677" y="6702"/>
                          <a:pt x="7366" y="2432"/>
                        </a:cubicBezTo>
                        <a:cubicBezTo>
                          <a:pt x="5140" y="1433"/>
                          <a:pt x="2869" y="615"/>
                          <a:pt x="507" y="25"/>
                        </a:cubicBezTo>
                        <a:cubicBezTo>
                          <a:pt x="7" y="-157"/>
                          <a:pt x="-220" y="706"/>
                          <a:pt x="280" y="843"/>
                        </a:cubicBezTo>
                        <a:lnTo>
                          <a:pt x="280" y="8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3"/>
                  <p:cNvSpPr/>
                  <p:nvPr/>
                </p:nvSpPr>
                <p:spPr>
                  <a:xfrm>
                    <a:off x="5002863" y="4573406"/>
                    <a:ext cx="399373" cy="304222"/>
                  </a:xfrm>
                  <a:custGeom>
                    <a:avLst/>
                    <a:gdLst/>
                    <a:ahLst/>
                    <a:cxnLst/>
                    <a:rect l="l" t="t" r="r" b="b"/>
                    <a:pathLst>
                      <a:path w="221874" h="169012" extrusionOk="0">
                        <a:moveTo>
                          <a:pt x="313" y="844"/>
                        </a:moveTo>
                        <a:cubicBezTo>
                          <a:pt x="16936" y="6294"/>
                          <a:pt x="32697" y="14106"/>
                          <a:pt x="47641" y="23191"/>
                        </a:cubicBezTo>
                        <a:cubicBezTo>
                          <a:pt x="62720" y="32320"/>
                          <a:pt x="77027" y="42721"/>
                          <a:pt x="91062" y="53486"/>
                        </a:cubicBezTo>
                        <a:cubicBezTo>
                          <a:pt x="105869" y="64841"/>
                          <a:pt x="120267" y="76695"/>
                          <a:pt x="134393" y="88914"/>
                        </a:cubicBezTo>
                        <a:cubicBezTo>
                          <a:pt x="148519" y="101131"/>
                          <a:pt x="162145" y="113441"/>
                          <a:pt x="175726" y="126022"/>
                        </a:cubicBezTo>
                        <a:cubicBezTo>
                          <a:pt x="189306" y="138603"/>
                          <a:pt x="202751" y="151366"/>
                          <a:pt x="216150" y="164129"/>
                        </a:cubicBezTo>
                        <a:cubicBezTo>
                          <a:pt x="217830" y="165719"/>
                          <a:pt x="219465" y="167309"/>
                          <a:pt x="221146" y="168899"/>
                        </a:cubicBezTo>
                        <a:cubicBezTo>
                          <a:pt x="221554" y="169262"/>
                          <a:pt x="222145" y="168671"/>
                          <a:pt x="221736" y="168308"/>
                        </a:cubicBezTo>
                        <a:cubicBezTo>
                          <a:pt x="208246" y="155409"/>
                          <a:pt x="194711" y="142555"/>
                          <a:pt x="181085" y="129837"/>
                        </a:cubicBezTo>
                        <a:cubicBezTo>
                          <a:pt x="167414" y="117119"/>
                          <a:pt x="153651" y="104538"/>
                          <a:pt x="139571" y="92275"/>
                        </a:cubicBezTo>
                        <a:cubicBezTo>
                          <a:pt x="125536" y="80011"/>
                          <a:pt x="111229" y="68066"/>
                          <a:pt x="96513" y="56620"/>
                        </a:cubicBezTo>
                        <a:cubicBezTo>
                          <a:pt x="82523" y="45719"/>
                          <a:pt x="68261" y="35136"/>
                          <a:pt x="53272" y="25643"/>
                        </a:cubicBezTo>
                        <a:cubicBezTo>
                          <a:pt x="38511" y="16332"/>
                          <a:pt x="23023" y="8111"/>
                          <a:pt x="6671" y="2115"/>
                        </a:cubicBezTo>
                        <a:cubicBezTo>
                          <a:pt x="4627" y="1389"/>
                          <a:pt x="2584" y="662"/>
                          <a:pt x="540" y="26"/>
                        </a:cubicBezTo>
                        <a:cubicBezTo>
                          <a:pt x="-5" y="-156"/>
                          <a:pt x="-233" y="662"/>
                          <a:pt x="313" y="844"/>
                        </a:cubicBezTo>
                        <a:lnTo>
                          <a:pt x="313" y="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3"/>
                  <p:cNvSpPr/>
                  <p:nvPr/>
                </p:nvSpPr>
                <p:spPr>
                  <a:xfrm>
                    <a:off x="5099338" y="4727578"/>
                    <a:ext cx="171959" cy="31966"/>
                  </a:xfrm>
                  <a:custGeom>
                    <a:avLst/>
                    <a:gdLst/>
                    <a:ahLst/>
                    <a:cxnLst/>
                    <a:rect l="l" t="t" r="r" b="b"/>
                    <a:pathLst>
                      <a:path w="95533" h="17759" extrusionOk="0">
                        <a:moveTo>
                          <a:pt x="409" y="1458"/>
                        </a:moveTo>
                        <a:cubicBezTo>
                          <a:pt x="12945" y="459"/>
                          <a:pt x="25617" y="686"/>
                          <a:pt x="38108" y="2140"/>
                        </a:cubicBezTo>
                        <a:cubicBezTo>
                          <a:pt x="50643" y="3593"/>
                          <a:pt x="62998" y="6273"/>
                          <a:pt x="74989" y="10133"/>
                        </a:cubicBezTo>
                        <a:cubicBezTo>
                          <a:pt x="81756" y="12268"/>
                          <a:pt x="88388" y="14812"/>
                          <a:pt x="94883" y="17719"/>
                        </a:cubicBezTo>
                        <a:cubicBezTo>
                          <a:pt x="95382" y="17946"/>
                          <a:pt x="95791" y="17174"/>
                          <a:pt x="95337" y="16946"/>
                        </a:cubicBezTo>
                        <a:cubicBezTo>
                          <a:pt x="83755" y="11814"/>
                          <a:pt x="71673" y="7771"/>
                          <a:pt x="59319" y="4956"/>
                        </a:cubicBezTo>
                        <a:cubicBezTo>
                          <a:pt x="47010" y="2140"/>
                          <a:pt x="34383" y="504"/>
                          <a:pt x="21711" y="96"/>
                        </a:cubicBezTo>
                        <a:cubicBezTo>
                          <a:pt x="14625" y="-131"/>
                          <a:pt x="7494" y="50"/>
                          <a:pt x="409" y="595"/>
                        </a:cubicBezTo>
                        <a:cubicBezTo>
                          <a:pt x="-136" y="641"/>
                          <a:pt x="-136" y="1504"/>
                          <a:pt x="409" y="1458"/>
                        </a:cubicBezTo>
                        <a:lnTo>
                          <a:pt x="409" y="14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23"/>
                  <p:cNvSpPr/>
                  <p:nvPr/>
                </p:nvSpPr>
                <p:spPr>
                  <a:xfrm>
                    <a:off x="5134865" y="4609102"/>
                    <a:ext cx="44537" cy="66798"/>
                  </a:xfrm>
                  <a:custGeom>
                    <a:avLst/>
                    <a:gdLst/>
                    <a:ahLst/>
                    <a:cxnLst/>
                    <a:rect l="l" t="t" r="r" b="b"/>
                    <a:pathLst>
                      <a:path w="24743" h="37110" extrusionOk="0">
                        <a:moveTo>
                          <a:pt x="114" y="728"/>
                        </a:moveTo>
                        <a:cubicBezTo>
                          <a:pt x="7653" y="9176"/>
                          <a:pt x="14194" y="18488"/>
                          <a:pt x="19690" y="28435"/>
                        </a:cubicBezTo>
                        <a:cubicBezTo>
                          <a:pt x="21189" y="31205"/>
                          <a:pt x="22642" y="34021"/>
                          <a:pt x="23959" y="36883"/>
                        </a:cubicBezTo>
                        <a:cubicBezTo>
                          <a:pt x="24187" y="37383"/>
                          <a:pt x="24959" y="36974"/>
                          <a:pt x="24686" y="36474"/>
                        </a:cubicBezTo>
                        <a:cubicBezTo>
                          <a:pt x="19872" y="26209"/>
                          <a:pt x="13876" y="16489"/>
                          <a:pt x="6927" y="7542"/>
                        </a:cubicBezTo>
                        <a:cubicBezTo>
                          <a:pt x="4928" y="4998"/>
                          <a:pt x="2839" y="2545"/>
                          <a:pt x="704" y="138"/>
                        </a:cubicBezTo>
                        <a:cubicBezTo>
                          <a:pt x="341" y="-271"/>
                          <a:pt x="-249" y="320"/>
                          <a:pt x="114" y="728"/>
                        </a:cubicBezTo>
                        <a:lnTo>
                          <a:pt x="114"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23"/>
                  <p:cNvSpPr/>
                  <p:nvPr/>
                </p:nvSpPr>
                <p:spPr>
                  <a:xfrm>
                    <a:off x="5241874" y="4661410"/>
                    <a:ext cx="161852" cy="219379"/>
                  </a:xfrm>
                  <a:custGeom>
                    <a:avLst/>
                    <a:gdLst/>
                    <a:ahLst/>
                    <a:cxnLst/>
                    <a:rect l="l" t="t" r="r" b="b"/>
                    <a:pathLst>
                      <a:path w="89918" h="121877" extrusionOk="0">
                        <a:moveTo>
                          <a:pt x="218" y="832"/>
                        </a:moveTo>
                        <a:cubicBezTo>
                          <a:pt x="8212" y="5738"/>
                          <a:pt x="15707" y="11506"/>
                          <a:pt x="22656" y="17865"/>
                        </a:cubicBezTo>
                        <a:cubicBezTo>
                          <a:pt x="29514" y="24224"/>
                          <a:pt x="35828" y="31127"/>
                          <a:pt x="41687" y="38395"/>
                        </a:cubicBezTo>
                        <a:cubicBezTo>
                          <a:pt x="47501" y="45708"/>
                          <a:pt x="53360" y="54110"/>
                          <a:pt x="58492" y="62422"/>
                        </a:cubicBezTo>
                        <a:cubicBezTo>
                          <a:pt x="63988" y="71279"/>
                          <a:pt x="68984" y="80454"/>
                          <a:pt x="73753" y="89765"/>
                        </a:cubicBezTo>
                        <a:cubicBezTo>
                          <a:pt x="78523" y="99122"/>
                          <a:pt x="83019" y="108660"/>
                          <a:pt x="87470" y="118153"/>
                        </a:cubicBezTo>
                        <a:cubicBezTo>
                          <a:pt x="88016" y="119334"/>
                          <a:pt x="88560" y="120515"/>
                          <a:pt x="89105" y="121650"/>
                        </a:cubicBezTo>
                        <a:cubicBezTo>
                          <a:pt x="89333" y="122150"/>
                          <a:pt x="90105" y="121741"/>
                          <a:pt x="89878" y="121241"/>
                        </a:cubicBezTo>
                        <a:cubicBezTo>
                          <a:pt x="85381" y="111658"/>
                          <a:pt x="80930" y="102074"/>
                          <a:pt x="76161" y="92672"/>
                        </a:cubicBezTo>
                        <a:cubicBezTo>
                          <a:pt x="71437" y="83224"/>
                          <a:pt x="66441" y="73913"/>
                          <a:pt x="60991" y="64875"/>
                        </a:cubicBezTo>
                        <a:cubicBezTo>
                          <a:pt x="55903" y="56472"/>
                          <a:pt x="50407" y="48297"/>
                          <a:pt x="44412" y="40529"/>
                        </a:cubicBezTo>
                        <a:cubicBezTo>
                          <a:pt x="38644" y="33035"/>
                          <a:pt x="32330" y="25950"/>
                          <a:pt x="25517" y="19409"/>
                        </a:cubicBezTo>
                        <a:cubicBezTo>
                          <a:pt x="18750" y="12914"/>
                          <a:pt x="11437" y="7009"/>
                          <a:pt x="3534" y="1922"/>
                        </a:cubicBezTo>
                        <a:cubicBezTo>
                          <a:pt x="2580" y="1287"/>
                          <a:pt x="1626" y="651"/>
                          <a:pt x="627" y="60"/>
                        </a:cubicBezTo>
                        <a:cubicBezTo>
                          <a:pt x="173" y="-213"/>
                          <a:pt x="-281" y="514"/>
                          <a:pt x="218" y="787"/>
                        </a:cubicBezTo>
                        <a:lnTo>
                          <a:pt x="218" y="7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01" name="Google Shape;1501;p23"/>
            <p:cNvGrpSpPr/>
            <p:nvPr/>
          </p:nvGrpSpPr>
          <p:grpSpPr>
            <a:xfrm flipH="1">
              <a:off x="7727106" y="-195149"/>
              <a:ext cx="2598221" cy="3215690"/>
              <a:chOff x="-1188294" y="-195149"/>
              <a:chExt cx="2598221" cy="3215690"/>
            </a:xfrm>
          </p:grpSpPr>
          <p:sp>
            <p:nvSpPr>
              <p:cNvPr id="1502" name="Google Shape;1502;p23"/>
              <p:cNvSpPr/>
              <p:nvPr/>
            </p:nvSpPr>
            <p:spPr>
              <a:xfrm>
                <a:off x="-1188294" y="2434492"/>
                <a:ext cx="1541134" cy="586049"/>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3" name="Google Shape;1503;p23"/>
              <p:cNvGrpSpPr/>
              <p:nvPr/>
            </p:nvGrpSpPr>
            <p:grpSpPr>
              <a:xfrm>
                <a:off x="-667574" y="-195149"/>
                <a:ext cx="2077502" cy="940198"/>
                <a:chOff x="4" y="-1"/>
                <a:chExt cx="2565134" cy="1160881"/>
              </a:xfrm>
            </p:grpSpPr>
            <p:sp>
              <p:nvSpPr>
                <p:cNvPr id="1504" name="Google Shape;1504;p23"/>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23"/>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23"/>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23"/>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23"/>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23"/>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23"/>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23"/>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23"/>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23"/>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23"/>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23"/>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23"/>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3" name="Google Shape;1533;p23"/>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23"/>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23"/>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23"/>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23"/>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5" name="Google Shape;1545;p23"/>
              <p:cNvGrpSpPr/>
              <p:nvPr/>
            </p:nvGrpSpPr>
            <p:grpSpPr>
              <a:xfrm rot="9871805">
                <a:off x="197541" y="969098"/>
                <a:ext cx="111630" cy="295231"/>
                <a:chOff x="7145508" y="910775"/>
                <a:chExt cx="318111" cy="841320"/>
              </a:xfrm>
            </p:grpSpPr>
            <p:sp>
              <p:nvSpPr>
                <p:cNvPr id="1546" name="Google Shape;1546;p23"/>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23"/>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23"/>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549" name="Google Shape;1549;p23"/>
            <p:cNvSpPr/>
            <p:nvPr/>
          </p:nvSpPr>
          <p:spPr>
            <a:xfrm>
              <a:off x="8554988" y="2085947"/>
              <a:ext cx="701170" cy="267585"/>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
        <p:cNvGrpSpPr/>
        <p:nvPr/>
      </p:nvGrpSpPr>
      <p:grpSpPr>
        <a:xfrm>
          <a:off x="0" y="0"/>
          <a:ext cx="0" cy="0"/>
          <a:chOff x="0" y="0"/>
          <a:chExt cx="0" cy="0"/>
        </a:xfrm>
      </p:grpSpPr>
      <p:grpSp>
        <p:nvGrpSpPr>
          <p:cNvPr id="52" name="Google Shape;52;p3"/>
          <p:cNvGrpSpPr/>
          <p:nvPr/>
        </p:nvGrpSpPr>
        <p:grpSpPr>
          <a:xfrm>
            <a:off x="-776998" y="1"/>
            <a:ext cx="10470751" cy="5320342"/>
            <a:chOff x="-776998" y="1"/>
            <a:chExt cx="10470751" cy="5320342"/>
          </a:xfrm>
        </p:grpSpPr>
        <p:grpSp>
          <p:nvGrpSpPr>
            <p:cNvPr id="53" name="Google Shape;53;p3"/>
            <p:cNvGrpSpPr/>
            <p:nvPr/>
          </p:nvGrpSpPr>
          <p:grpSpPr>
            <a:xfrm>
              <a:off x="-103374" y="1"/>
              <a:ext cx="9797128" cy="5268655"/>
              <a:chOff x="-103374" y="1"/>
              <a:chExt cx="9797128" cy="5268655"/>
            </a:xfrm>
          </p:grpSpPr>
          <p:sp>
            <p:nvSpPr>
              <p:cNvPr id="54" name="Google Shape;54;p3"/>
              <p:cNvSpPr/>
              <p:nvPr/>
            </p:nvSpPr>
            <p:spPr>
              <a:xfrm>
                <a:off x="1438474" y="385649"/>
                <a:ext cx="1006884" cy="485771"/>
              </a:xfrm>
              <a:custGeom>
                <a:avLst/>
                <a:gdLst/>
                <a:ahLst/>
                <a:cxnLst/>
                <a:rect l="l" t="t" r="r" b="b"/>
                <a:pathLst>
                  <a:path w="242185" h="116842" extrusionOk="0">
                    <a:moveTo>
                      <a:pt x="241427" y="94548"/>
                    </a:moveTo>
                    <a:cubicBezTo>
                      <a:pt x="243816" y="85301"/>
                      <a:pt x="240432" y="74818"/>
                      <a:pt x="233097" y="68709"/>
                    </a:cubicBezTo>
                    <a:cubicBezTo>
                      <a:pt x="225757" y="62600"/>
                      <a:pt x="214833" y="61178"/>
                      <a:pt x="206176" y="65202"/>
                    </a:cubicBezTo>
                    <a:cubicBezTo>
                      <a:pt x="206658" y="57095"/>
                      <a:pt x="202402" y="48878"/>
                      <a:pt x="195502" y="44595"/>
                    </a:cubicBezTo>
                    <a:cubicBezTo>
                      <a:pt x="188603" y="40312"/>
                      <a:pt x="179346" y="40144"/>
                      <a:pt x="172297" y="44177"/>
                    </a:cubicBezTo>
                    <a:cubicBezTo>
                      <a:pt x="174523" y="34680"/>
                      <a:pt x="173882" y="24533"/>
                      <a:pt x="170476" y="15395"/>
                    </a:cubicBezTo>
                    <a:cubicBezTo>
                      <a:pt x="168922" y="11220"/>
                      <a:pt x="166701" y="7137"/>
                      <a:pt x="163190" y="4398"/>
                    </a:cubicBezTo>
                    <a:cubicBezTo>
                      <a:pt x="159675" y="1659"/>
                      <a:pt x="152190" y="-344"/>
                      <a:pt x="148197" y="1628"/>
                    </a:cubicBezTo>
                    <a:cubicBezTo>
                      <a:pt x="135779" y="-2024"/>
                      <a:pt x="121695" y="569"/>
                      <a:pt x="111389" y="8400"/>
                    </a:cubicBezTo>
                    <a:cubicBezTo>
                      <a:pt x="101087" y="16235"/>
                      <a:pt x="94819" y="29116"/>
                      <a:pt x="95019" y="42056"/>
                    </a:cubicBezTo>
                    <a:cubicBezTo>
                      <a:pt x="82215" y="39404"/>
                      <a:pt x="68330" y="50037"/>
                      <a:pt x="67558" y="63095"/>
                    </a:cubicBezTo>
                    <a:cubicBezTo>
                      <a:pt x="61903" y="58666"/>
                      <a:pt x="53909" y="57422"/>
                      <a:pt x="47174" y="59915"/>
                    </a:cubicBezTo>
                    <a:cubicBezTo>
                      <a:pt x="40438" y="62414"/>
                      <a:pt x="35187" y="68568"/>
                      <a:pt x="33788" y="75613"/>
                    </a:cubicBezTo>
                    <a:cubicBezTo>
                      <a:pt x="27529" y="74318"/>
                      <a:pt x="21080" y="73065"/>
                      <a:pt x="14784" y="74182"/>
                    </a:cubicBezTo>
                    <a:cubicBezTo>
                      <a:pt x="8489" y="75299"/>
                      <a:pt x="2298" y="79328"/>
                      <a:pt x="495" y="85460"/>
                    </a:cubicBezTo>
                    <a:cubicBezTo>
                      <a:pt x="-1394" y="91887"/>
                      <a:pt x="2321" y="99222"/>
                      <a:pt x="8280" y="102283"/>
                    </a:cubicBezTo>
                    <a:cubicBezTo>
                      <a:pt x="14239" y="105349"/>
                      <a:pt x="21793" y="104418"/>
                      <a:pt x="27402" y="100757"/>
                    </a:cubicBezTo>
                    <a:cubicBezTo>
                      <a:pt x="28669" y="99931"/>
                      <a:pt x="30009" y="98927"/>
                      <a:pt x="31517" y="99068"/>
                    </a:cubicBezTo>
                    <a:cubicBezTo>
                      <a:pt x="32784" y="99186"/>
                      <a:pt x="33815" y="100081"/>
                      <a:pt x="34787" y="100898"/>
                    </a:cubicBezTo>
                    <a:cubicBezTo>
                      <a:pt x="45688" y="110068"/>
                      <a:pt x="60709" y="114143"/>
                      <a:pt x="74753" y="111731"/>
                    </a:cubicBezTo>
                    <a:cubicBezTo>
                      <a:pt x="80299" y="110777"/>
                      <a:pt x="86235" y="108388"/>
                      <a:pt x="88592" y="103278"/>
                    </a:cubicBezTo>
                    <a:cubicBezTo>
                      <a:pt x="86676" y="109755"/>
                      <a:pt x="93225" y="116314"/>
                      <a:pt x="99965" y="116800"/>
                    </a:cubicBezTo>
                    <a:cubicBezTo>
                      <a:pt x="106706" y="117286"/>
                      <a:pt x="113001" y="113566"/>
                      <a:pt x="118379" y="109473"/>
                    </a:cubicBezTo>
                    <a:cubicBezTo>
                      <a:pt x="119601" y="108542"/>
                      <a:pt x="120882" y="107552"/>
                      <a:pt x="122399" y="107325"/>
                    </a:cubicBezTo>
                    <a:cubicBezTo>
                      <a:pt x="124742" y="106975"/>
                      <a:pt x="126891" y="108506"/>
                      <a:pt x="128975" y="109628"/>
                    </a:cubicBezTo>
                    <a:cubicBezTo>
                      <a:pt x="138877" y="114974"/>
                      <a:pt x="152753" y="110813"/>
                      <a:pt x="158076" y="100903"/>
                    </a:cubicBezTo>
                    <a:cubicBezTo>
                      <a:pt x="158135" y="102924"/>
                      <a:pt x="160829" y="103128"/>
                      <a:pt x="162532" y="104214"/>
                    </a:cubicBezTo>
                    <a:cubicBezTo>
                      <a:pt x="169867" y="108878"/>
                      <a:pt x="180877" y="106094"/>
                      <a:pt x="185115" y="98500"/>
                    </a:cubicBezTo>
                    <a:cubicBezTo>
                      <a:pt x="184193" y="101684"/>
                      <a:pt x="187754" y="104400"/>
                      <a:pt x="190992" y="105104"/>
                    </a:cubicBezTo>
                    <a:cubicBezTo>
                      <a:pt x="198496" y="106739"/>
                      <a:pt x="206853" y="102969"/>
                      <a:pt x="210596" y="96265"/>
                    </a:cubicBezTo>
                    <a:cubicBezTo>
                      <a:pt x="211749" y="103155"/>
                      <a:pt x="218635" y="108583"/>
                      <a:pt x="225602" y="108093"/>
                    </a:cubicBezTo>
                    <a:cubicBezTo>
                      <a:pt x="232570" y="107602"/>
                      <a:pt x="239678" y="101307"/>
                      <a:pt x="241422" y="945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6690874" y="32901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56;p3"/>
              <p:cNvGrpSpPr/>
              <p:nvPr/>
            </p:nvGrpSpPr>
            <p:grpSpPr>
              <a:xfrm>
                <a:off x="-103374" y="1"/>
                <a:ext cx="2077502" cy="940198"/>
                <a:chOff x="4" y="-1"/>
                <a:chExt cx="2565134" cy="1160881"/>
              </a:xfrm>
            </p:grpSpPr>
            <p:sp>
              <p:nvSpPr>
                <p:cNvPr id="57" name="Google Shape;57;p3"/>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3"/>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3"/>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3"/>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3"/>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3"/>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3"/>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3"/>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3"/>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3"/>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3"/>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3"/>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3"/>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3"/>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3"/>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3"/>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3"/>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3"/>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3"/>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3"/>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3"/>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3"/>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3"/>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3"/>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3"/>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3"/>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3"/>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3"/>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3"/>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3"/>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3"/>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 name="Google Shape;98;p3"/>
              <p:cNvSpPr/>
              <p:nvPr/>
            </p:nvSpPr>
            <p:spPr>
              <a:xfrm>
                <a:off x="7921500" y="250278"/>
                <a:ext cx="1295449" cy="494378"/>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3"/>
            <p:cNvGrpSpPr/>
            <p:nvPr/>
          </p:nvGrpSpPr>
          <p:grpSpPr>
            <a:xfrm>
              <a:off x="-776998" y="3004322"/>
              <a:ext cx="2639265" cy="2316021"/>
              <a:chOff x="-776998" y="3004322"/>
              <a:chExt cx="2639265" cy="2316021"/>
            </a:xfrm>
          </p:grpSpPr>
          <p:sp>
            <p:nvSpPr>
              <p:cNvPr id="100" name="Google Shape;100;p3"/>
              <p:cNvSpPr/>
              <p:nvPr/>
            </p:nvSpPr>
            <p:spPr>
              <a:xfrm>
                <a:off x="-776998" y="3351650"/>
                <a:ext cx="2639265" cy="1968693"/>
              </a:xfrm>
              <a:custGeom>
                <a:avLst/>
                <a:gdLst/>
                <a:ahLst/>
                <a:cxnLst/>
                <a:rect l="l" t="t" r="r" b="b"/>
                <a:pathLst>
                  <a:path w="605336" h="451535" extrusionOk="0">
                    <a:moveTo>
                      <a:pt x="596499" y="451536"/>
                    </a:moveTo>
                    <a:lnTo>
                      <a:pt x="0" y="447539"/>
                    </a:lnTo>
                    <a:lnTo>
                      <a:pt x="0" y="68425"/>
                    </a:lnTo>
                    <a:cubicBezTo>
                      <a:pt x="25649" y="39933"/>
                      <a:pt x="56812" y="14797"/>
                      <a:pt x="93738" y="4501"/>
                    </a:cubicBezTo>
                    <a:cubicBezTo>
                      <a:pt x="130665" y="-5796"/>
                      <a:pt x="174037" y="1235"/>
                      <a:pt x="200353" y="29109"/>
                    </a:cubicBezTo>
                    <a:cubicBezTo>
                      <a:pt x="232061" y="62693"/>
                      <a:pt x="231511" y="114772"/>
                      <a:pt x="225748" y="160601"/>
                    </a:cubicBezTo>
                    <a:cubicBezTo>
                      <a:pt x="242953" y="143450"/>
                      <a:pt x="272962" y="133985"/>
                      <a:pt x="290862" y="150413"/>
                    </a:cubicBezTo>
                    <a:cubicBezTo>
                      <a:pt x="297998" y="156963"/>
                      <a:pt x="301740" y="166388"/>
                      <a:pt x="304443" y="175689"/>
                    </a:cubicBezTo>
                    <a:cubicBezTo>
                      <a:pt x="310842" y="197727"/>
                      <a:pt x="312655" y="221083"/>
                      <a:pt x="309734" y="243843"/>
                    </a:cubicBezTo>
                    <a:cubicBezTo>
                      <a:pt x="333616" y="230512"/>
                      <a:pt x="364343" y="228318"/>
                      <a:pt x="388270" y="241567"/>
                    </a:cubicBezTo>
                    <a:cubicBezTo>
                      <a:pt x="412198" y="254816"/>
                      <a:pt x="426927" y="284548"/>
                      <a:pt x="419583" y="310892"/>
                    </a:cubicBezTo>
                    <a:cubicBezTo>
                      <a:pt x="435248" y="290348"/>
                      <a:pt x="463232" y="280038"/>
                      <a:pt x="488481" y="285511"/>
                    </a:cubicBezTo>
                    <a:cubicBezTo>
                      <a:pt x="513730" y="290984"/>
                      <a:pt x="534937" y="311950"/>
                      <a:pt x="540691" y="337136"/>
                    </a:cubicBezTo>
                    <a:cubicBezTo>
                      <a:pt x="542522" y="345143"/>
                      <a:pt x="543930" y="354900"/>
                      <a:pt x="551452" y="358201"/>
                    </a:cubicBezTo>
                    <a:cubicBezTo>
                      <a:pt x="555426" y="359946"/>
                      <a:pt x="559972" y="359223"/>
                      <a:pt x="564310" y="359074"/>
                    </a:cubicBezTo>
                    <a:cubicBezTo>
                      <a:pt x="578195" y="358601"/>
                      <a:pt x="592502" y="365069"/>
                      <a:pt x="600038" y="376738"/>
                    </a:cubicBezTo>
                    <a:cubicBezTo>
                      <a:pt x="607577" y="388411"/>
                      <a:pt x="607214" y="405085"/>
                      <a:pt x="598030" y="415513"/>
                    </a:cubicBezTo>
                    <a:cubicBezTo>
                      <a:pt x="599093" y="425674"/>
                      <a:pt x="595441" y="441371"/>
                      <a:pt x="596504" y="45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1" name="Google Shape;101;p3"/>
              <p:cNvGrpSpPr/>
              <p:nvPr/>
            </p:nvGrpSpPr>
            <p:grpSpPr>
              <a:xfrm rot="10800000">
                <a:off x="-1" y="4357554"/>
                <a:ext cx="1702199" cy="785941"/>
                <a:chOff x="6136316" y="1484971"/>
                <a:chExt cx="1259862" cy="581705"/>
              </a:xfrm>
            </p:grpSpPr>
            <p:sp>
              <p:nvSpPr>
                <p:cNvPr id="102" name="Google Shape;102;p3"/>
                <p:cNvSpPr/>
                <p:nvPr/>
              </p:nvSpPr>
              <p:spPr>
                <a:xfrm>
                  <a:off x="6136316" y="1484971"/>
                  <a:ext cx="875352" cy="256826"/>
                </a:xfrm>
                <a:custGeom>
                  <a:avLst/>
                  <a:gdLst/>
                  <a:ahLst/>
                  <a:cxnLst/>
                  <a:rect l="l" t="t" r="r" b="b"/>
                  <a:pathLst>
                    <a:path w="429094" h="125895" extrusionOk="0">
                      <a:moveTo>
                        <a:pt x="355" y="6884"/>
                      </a:moveTo>
                      <a:cubicBezTo>
                        <a:pt x="17932" y="35380"/>
                        <a:pt x="41505" y="59907"/>
                        <a:pt x="68894" y="79179"/>
                      </a:cubicBezTo>
                      <a:cubicBezTo>
                        <a:pt x="96237" y="98447"/>
                        <a:pt x="127395" y="112440"/>
                        <a:pt x="160052" y="119867"/>
                      </a:cubicBezTo>
                      <a:cubicBezTo>
                        <a:pt x="192709" y="127302"/>
                        <a:pt x="226638" y="127888"/>
                        <a:pt x="259522" y="121470"/>
                      </a:cubicBezTo>
                      <a:cubicBezTo>
                        <a:pt x="292270" y="115084"/>
                        <a:pt x="323747" y="101998"/>
                        <a:pt x="351589" y="83608"/>
                      </a:cubicBezTo>
                      <a:cubicBezTo>
                        <a:pt x="379432" y="65213"/>
                        <a:pt x="403732" y="41489"/>
                        <a:pt x="422263" y="13715"/>
                      </a:cubicBezTo>
                      <a:cubicBezTo>
                        <a:pt x="424534" y="10326"/>
                        <a:pt x="426669" y="6879"/>
                        <a:pt x="428758" y="3382"/>
                      </a:cubicBezTo>
                      <a:cubicBezTo>
                        <a:pt x="430257" y="866"/>
                        <a:pt x="426351" y="-1423"/>
                        <a:pt x="424852" y="1088"/>
                      </a:cubicBezTo>
                      <a:cubicBezTo>
                        <a:pt x="408047" y="29289"/>
                        <a:pt x="385336" y="53803"/>
                        <a:pt x="358811" y="73097"/>
                      </a:cubicBezTo>
                      <a:cubicBezTo>
                        <a:pt x="332286" y="92392"/>
                        <a:pt x="302081" y="106595"/>
                        <a:pt x="270241" y="114466"/>
                      </a:cubicBezTo>
                      <a:cubicBezTo>
                        <a:pt x="238402" y="122324"/>
                        <a:pt x="205200" y="123564"/>
                        <a:pt x="172906" y="117850"/>
                      </a:cubicBezTo>
                      <a:cubicBezTo>
                        <a:pt x="140612" y="112136"/>
                        <a:pt x="109409" y="99854"/>
                        <a:pt x="81611" y="82250"/>
                      </a:cubicBezTo>
                      <a:cubicBezTo>
                        <a:pt x="53996" y="64717"/>
                        <a:pt x="29605" y="41812"/>
                        <a:pt x="10983" y="14851"/>
                      </a:cubicBezTo>
                      <a:cubicBezTo>
                        <a:pt x="8667" y="11494"/>
                        <a:pt x="6396" y="8074"/>
                        <a:pt x="4261" y="4599"/>
                      </a:cubicBezTo>
                      <a:cubicBezTo>
                        <a:pt x="2716" y="2119"/>
                        <a:pt x="-1190" y="4395"/>
                        <a:pt x="355" y="6893"/>
                      </a:cubicBezTo>
                      <a:lnTo>
                        <a:pt x="355" y="6893"/>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6579804" y="1487860"/>
                  <a:ext cx="816373" cy="378369"/>
                </a:xfrm>
                <a:custGeom>
                  <a:avLst/>
                  <a:gdLst/>
                  <a:ahLst/>
                  <a:cxnLst/>
                  <a:rect l="l" t="t" r="r" b="b"/>
                  <a:pathLst>
                    <a:path w="400183" h="185475" extrusionOk="0">
                      <a:moveTo>
                        <a:pt x="56" y="2808"/>
                      </a:moveTo>
                      <a:cubicBezTo>
                        <a:pt x="8504" y="32317"/>
                        <a:pt x="23538" y="59606"/>
                        <a:pt x="42978" y="83261"/>
                      </a:cubicBezTo>
                      <a:cubicBezTo>
                        <a:pt x="62918" y="107474"/>
                        <a:pt x="87445" y="127727"/>
                        <a:pt x="114651" y="143256"/>
                      </a:cubicBezTo>
                      <a:cubicBezTo>
                        <a:pt x="144402" y="160230"/>
                        <a:pt x="177150" y="171721"/>
                        <a:pt x="210670" y="178357"/>
                      </a:cubicBezTo>
                      <a:cubicBezTo>
                        <a:pt x="242373" y="184630"/>
                        <a:pt x="275393" y="187437"/>
                        <a:pt x="307642" y="183980"/>
                      </a:cubicBezTo>
                      <a:cubicBezTo>
                        <a:pt x="337529" y="180769"/>
                        <a:pt x="367369" y="171753"/>
                        <a:pt x="391261" y="152849"/>
                      </a:cubicBezTo>
                      <a:cubicBezTo>
                        <a:pt x="394122" y="150578"/>
                        <a:pt x="396847" y="148171"/>
                        <a:pt x="399482" y="145646"/>
                      </a:cubicBezTo>
                      <a:cubicBezTo>
                        <a:pt x="401616" y="143624"/>
                        <a:pt x="398392" y="140417"/>
                        <a:pt x="396302" y="142434"/>
                      </a:cubicBezTo>
                      <a:cubicBezTo>
                        <a:pt x="374682" y="163050"/>
                        <a:pt x="346022" y="173797"/>
                        <a:pt x="316862" y="178244"/>
                      </a:cubicBezTo>
                      <a:cubicBezTo>
                        <a:pt x="285931" y="182963"/>
                        <a:pt x="253955" y="181114"/>
                        <a:pt x="223206" y="176031"/>
                      </a:cubicBezTo>
                      <a:cubicBezTo>
                        <a:pt x="189913" y="170536"/>
                        <a:pt x="157301" y="160462"/>
                        <a:pt x="127323" y="144964"/>
                      </a:cubicBezTo>
                      <a:cubicBezTo>
                        <a:pt x="99708" y="130684"/>
                        <a:pt x="74591" y="111826"/>
                        <a:pt x="53697" y="88747"/>
                      </a:cubicBezTo>
                      <a:cubicBezTo>
                        <a:pt x="33622" y="66569"/>
                        <a:pt x="17588" y="40561"/>
                        <a:pt x="7823" y="12237"/>
                      </a:cubicBezTo>
                      <a:cubicBezTo>
                        <a:pt x="6597" y="8722"/>
                        <a:pt x="5461" y="5174"/>
                        <a:pt x="4462" y="1600"/>
                      </a:cubicBezTo>
                      <a:cubicBezTo>
                        <a:pt x="3644" y="-1207"/>
                        <a:pt x="-716" y="-13"/>
                        <a:pt x="102" y="2808"/>
                      </a:cubicBezTo>
                      <a:lnTo>
                        <a:pt x="102" y="2808"/>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3"/>
                <p:cNvSpPr/>
                <p:nvPr/>
              </p:nvSpPr>
              <p:spPr>
                <a:xfrm>
                  <a:off x="6194296" y="1653044"/>
                  <a:ext cx="181603" cy="256136"/>
                </a:xfrm>
                <a:custGeom>
                  <a:avLst/>
                  <a:gdLst/>
                  <a:ahLst/>
                  <a:cxnLst/>
                  <a:rect l="l" t="t" r="r" b="b"/>
                  <a:pathLst>
                    <a:path w="89021" h="125557" extrusionOk="0">
                      <a:moveTo>
                        <a:pt x="1288" y="99222"/>
                      </a:moveTo>
                      <a:cubicBezTo>
                        <a:pt x="2741" y="108020"/>
                        <a:pt x="5239" y="116664"/>
                        <a:pt x="5921" y="125557"/>
                      </a:cubicBezTo>
                      <a:cubicBezTo>
                        <a:pt x="29494" y="120452"/>
                        <a:pt x="51341" y="107730"/>
                        <a:pt x="67420" y="89752"/>
                      </a:cubicBezTo>
                      <a:cubicBezTo>
                        <a:pt x="90357" y="64149"/>
                        <a:pt x="106935" y="-2205"/>
                        <a:pt x="52840" y="56"/>
                      </a:cubicBezTo>
                      <a:cubicBezTo>
                        <a:pt x="8510" y="1914"/>
                        <a:pt x="-4480" y="64381"/>
                        <a:pt x="1288" y="99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6888685" y="1636456"/>
                  <a:ext cx="133518" cy="104654"/>
                </a:xfrm>
                <a:custGeom>
                  <a:avLst/>
                  <a:gdLst/>
                  <a:ahLst/>
                  <a:cxnLst/>
                  <a:rect l="l" t="t" r="r" b="b"/>
                  <a:pathLst>
                    <a:path w="65450" h="51301" extrusionOk="0">
                      <a:moveTo>
                        <a:pt x="0" y="4506"/>
                      </a:moveTo>
                      <a:cubicBezTo>
                        <a:pt x="5814" y="33370"/>
                        <a:pt x="36291" y="54922"/>
                        <a:pt x="65450" y="50793"/>
                      </a:cubicBezTo>
                      <a:cubicBezTo>
                        <a:pt x="60636" y="37135"/>
                        <a:pt x="52142" y="17859"/>
                        <a:pt x="41878" y="7630"/>
                      </a:cubicBezTo>
                      <a:cubicBezTo>
                        <a:pt x="31658" y="-2598"/>
                        <a:pt x="13217" y="-1390"/>
                        <a:pt x="0" y="45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3"/>
                <p:cNvSpPr/>
                <p:nvPr/>
              </p:nvSpPr>
              <p:spPr>
                <a:xfrm>
                  <a:off x="6460825" y="1746887"/>
                  <a:ext cx="61288" cy="80562"/>
                </a:xfrm>
                <a:custGeom>
                  <a:avLst/>
                  <a:gdLst/>
                  <a:ahLst/>
                  <a:cxnLst/>
                  <a:rect l="l" t="t" r="r" b="b"/>
                  <a:pathLst>
                    <a:path w="30043" h="39491" extrusionOk="0">
                      <a:moveTo>
                        <a:pt x="21698" y="5"/>
                      </a:moveTo>
                      <a:cubicBezTo>
                        <a:pt x="14884" y="218"/>
                        <a:pt x="8435" y="3675"/>
                        <a:pt x="4302" y="9044"/>
                      </a:cubicBezTo>
                      <a:cubicBezTo>
                        <a:pt x="259" y="14353"/>
                        <a:pt x="-1104" y="21475"/>
                        <a:pt x="940" y="27879"/>
                      </a:cubicBezTo>
                      <a:cubicBezTo>
                        <a:pt x="1894" y="30963"/>
                        <a:pt x="3666" y="33834"/>
                        <a:pt x="6118" y="35928"/>
                      </a:cubicBezTo>
                      <a:cubicBezTo>
                        <a:pt x="8435" y="37876"/>
                        <a:pt x="11296" y="39016"/>
                        <a:pt x="14294" y="39375"/>
                      </a:cubicBezTo>
                      <a:cubicBezTo>
                        <a:pt x="20290" y="40106"/>
                        <a:pt x="26921" y="37367"/>
                        <a:pt x="29328" y="31517"/>
                      </a:cubicBezTo>
                      <a:cubicBezTo>
                        <a:pt x="30736" y="28120"/>
                        <a:pt x="30145" y="23960"/>
                        <a:pt x="26830" y="21911"/>
                      </a:cubicBezTo>
                      <a:cubicBezTo>
                        <a:pt x="25422" y="21034"/>
                        <a:pt x="23650" y="20771"/>
                        <a:pt x="22061" y="21379"/>
                      </a:cubicBezTo>
                      <a:cubicBezTo>
                        <a:pt x="20471" y="21988"/>
                        <a:pt x="19245" y="23278"/>
                        <a:pt x="18291" y="24682"/>
                      </a:cubicBezTo>
                      <a:cubicBezTo>
                        <a:pt x="17837" y="25377"/>
                        <a:pt x="17383" y="26108"/>
                        <a:pt x="17019" y="26844"/>
                      </a:cubicBezTo>
                      <a:cubicBezTo>
                        <a:pt x="16474" y="27766"/>
                        <a:pt x="17928" y="28588"/>
                        <a:pt x="18427" y="27666"/>
                      </a:cubicBezTo>
                      <a:cubicBezTo>
                        <a:pt x="19654" y="25367"/>
                        <a:pt x="21652" y="21957"/>
                        <a:pt x="24832" y="22792"/>
                      </a:cubicBezTo>
                      <a:cubicBezTo>
                        <a:pt x="26240" y="23169"/>
                        <a:pt x="27420" y="24295"/>
                        <a:pt x="28011" y="25635"/>
                      </a:cubicBezTo>
                      <a:cubicBezTo>
                        <a:pt x="28647" y="27162"/>
                        <a:pt x="28511" y="28928"/>
                        <a:pt x="27965" y="30464"/>
                      </a:cubicBezTo>
                      <a:cubicBezTo>
                        <a:pt x="26149" y="35769"/>
                        <a:pt x="20244" y="38217"/>
                        <a:pt x="15021" y="37813"/>
                      </a:cubicBezTo>
                      <a:cubicBezTo>
                        <a:pt x="12386" y="37613"/>
                        <a:pt x="9843" y="36709"/>
                        <a:pt x="7753" y="35147"/>
                      </a:cubicBezTo>
                      <a:cubicBezTo>
                        <a:pt x="5482" y="33430"/>
                        <a:pt x="3757" y="30941"/>
                        <a:pt x="2757" y="28270"/>
                      </a:cubicBezTo>
                      <a:cubicBezTo>
                        <a:pt x="713" y="22688"/>
                        <a:pt x="1440" y="16338"/>
                        <a:pt x="4665" y="11346"/>
                      </a:cubicBezTo>
                      <a:cubicBezTo>
                        <a:pt x="7890" y="6354"/>
                        <a:pt x="13477" y="2721"/>
                        <a:pt x="19427" y="1822"/>
                      </a:cubicBezTo>
                      <a:cubicBezTo>
                        <a:pt x="20153" y="1708"/>
                        <a:pt x="20925" y="1654"/>
                        <a:pt x="21698" y="1631"/>
                      </a:cubicBezTo>
                      <a:cubicBezTo>
                        <a:pt x="22742" y="1599"/>
                        <a:pt x="22742" y="-31"/>
                        <a:pt x="21698" y="0"/>
                      </a:cubicBezTo>
                      <a:lnTo>
                        <a:pt x="2169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3"/>
                <p:cNvSpPr/>
                <p:nvPr/>
              </p:nvSpPr>
              <p:spPr>
                <a:xfrm>
                  <a:off x="6312122" y="1583859"/>
                  <a:ext cx="44135" cy="73983"/>
                </a:xfrm>
                <a:custGeom>
                  <a:avLst/>
                  <a:gdLst/>
                  <a:ahLst/>
                  <a:cxnLst/>
                  <a:rect l="l" t="t" r="r" b="b"/>
                  <a:pathLst>
                    <a:path w="21635" h="36266" extrusionOk="0">
                      <a:moveTo>
                        <a:pt x="12234" y="34913"/>
                      </a:moveTo>
                      <a:cubicBezTo>
                        <a:pt x="7465" y="30807"/>
                        <a:pt x="3876" y="25302"/>
                        <a:pt x="2241" y="19207"/>
                      </a:cubicBezTo>
                      <a:cubicBezTo>
                        <a:pt x="1378" y="16014"/>
                        <a:pt x="1242" y="12630"/>
                        <a:pt x="2923" y="9691"/>
                      </a:cubicBezTo>
                      <a:cubicBezTo>
                        <a:pt x="4376" y="7221"/>
                        <a:pt x="6738" y="5386"/>
                        <a:pt x="9327" y="4196"/>
                      </a:cubicBezTo>
                      <a:cubicBezTo>
                        <a:pt x="12915" y="2538"/>
                        <a:pt x="16912" y="2061"/>
                        <a:pt x="20818" y="1638"/>
                      </a:cubicBezTo>
                      <a:cubicBezTo>
                        <a:pt x="21227" y="1588"/>
                        <a:pt x="21590" y="1298"/>
                        <a:pt x="21636" y="821"/>
                      </a:cubicBezTo>
                      <a:cubicBezTo>
                        <a:pt x="21636" y="416"/>
                        <a:pt x="21227" y="-42"/>
                        <a:pt x="20818" y="3"/>
                      </a:cubicBezTo>
                      <a:cubicBezTo>
                        <a:pt x="14005" y="739"/>
                        <a:pt x="6556" y="1929"/>
                        <a:pt x="2241" y="7815"/>
                      </a:cubicBezTo>
                      <a:cubicBezTo>
                        <a:pt x="-2074" y="13684"/>
                        <a:pt x="606" y="21610"/>
                        <a:pt x="3876" y="27324"/>
                      </a:cubicBezTo>
                      <a:cubicBezTo>
                        <a:pt x="5739" y="30617"/>
                        <a:pt x="8191" y="33587"/>
                        <a:pt x="11098" y="36058"/>
                      </a:cubicBezTo>
                      <a:cubicBezTo>
                        <a:pt x="11870" y="36739"/>
                        <a:pt x="13051" y="35590"/>
                        <a:pt x="12234" y="34904"/>
                      </a:cubicBezTo>
                      <a:lnTo>
                        <a:pt x="12234" y="3490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7086918" y="1869048"/>
                  <a:ext cx="53399" cy="68599"/>
                </a:xfrm>
                <a:custGeom>
                  <a:avLst/>
                  <a:gdLst/>
                  <a:ahLst/>
                  <a:cxnLst/>
                  <a:rect l="l" t="t" r="r" b="b"/>
                  <a:pathLst>
                    <a:path w="26176" h="33627" extrusionOk="0">
                      <a:moveTo>
                        <a:pt x="11139" y="1684"/>
                      </a:moveTo>
                      <a:cubicBezTo>
                        <a:pt x="15136" y="1198"/>
                        <a:pt x="18224" y="4345"/>
                        <a:pt x="20223" y="7421"/>
                      </a:cubicBezTo>
                      <a:cubicBezTo>
                        <a:pt x="22585" y="11091"/>
                        <a:pt x="24492" y="15614"/>
                        <a:pt x="24538" y="20038"/>
                      </a:cubicBezTo>
                      <a:cubicBezTo>
                        <a:pt x="24583" y="24076"/>
                        <a:pt x="22721" y="27778"/>
                        <a:pt x="19360" y="30022"/>
                      </a:cubicBezTo>
                      <a:cubicBezTo>
                        <a:pt x="16226" y="32079"/>
                        <a:pt x="12320" y="32651"/>
                        <a:pt x="8868" y="31221"/>
                      </a:cubicBezTo>
                      <a:cubicBezTo>
                        <a:pt x="5143" y="29690"/>
                        <a:pt x="2146" y="26102"/>
                        <a:pt x="1646" y="22073"/>
                      </a:cubicBezTo>
                      <a:cubicBezTo>
                        <a:pt x="1555" y="21633"/>
                        <a:pt x="1283" y="21264"/>
                        <a:pt x="828" y="21256"/>
                      </a:cubicBezTo>
                      <a:cubicBezTo>
                        <a:pt x="419" y="21256"/>
                        <a:pt x="-80" y="21633"/>
                        <a:pt x="11" y="22073"/>
                      </a:cubicBezTo>
                      <a:cubicBezTo>
                        <a:pt x="556" y="26247"/>
                        <a:pt x="3145" y="29953"/>
                        <a:pt x="6778" y="32020"/>
                      </a:cubicBezTo>
                      <a:cubicBezTo>
                        <a:pt x="10503" y="34105"/>
                        <a:pt x="14909" y="34132"/>
                        <a:pt x="18678" y="32274"/>
                      </a:cubicBezTo>
                      <a:cubicBezTo>
                        <a:pt x="22630" y="30358"/>
                        <a:pt x="25400" y="26624"/>
                        <a:pt x="26037" y="22296"/>
                      </a:cubicBezTo>
                      <a:cubicBezTo>
                        <a:pt x="26718" y="17281"/>
                        <a:pt x="24810" y="12153"/>
                        <a:pt x="22358" y="7852"/>
                      </a:cubicBezTo>
                      <a:cubicBezTo>
                        <a:pt x="20132" y="3873"/>
                        <a:pt x="16226" y="-560"/>
                        <a:pt x="11139" y="58"/>
                      </a:cubicBezTo>
                      <a:cubicBezTo>
                        <a:pt x="10685" y="112"/>
                        <a:pt x="10321" y="394"/>
                        <a:pt x="10321" y="875"/>
                      </a:cubicBezTo>
                      <a:cubicBezTo>
                        <a:pt x="10321" y="1275"/>
                        <a:pt x="10685" y="1743"/>
                        <a:pt x="11139" y="1693"/>
                      </a:cubicBezTo>
                      <a:lnTo>
                        <a:pt x="11139" y="169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6575417" y="1819039"/>
                  <a:ext cx="247311" cy="222503"/>
                </a:xfrm>
                <a:custGeom>
                  <a:avLst/>
                  <a:gdLst/>
                  <a:ahLst/>
                  <a:cxnLst/>
                  <a:rect l="l" t="t" r="r" b="b"/>
                  <a:pathLst>
                    <a:path w="121231" h="109070" extrusionOk="0">
                      <a:moveTo>
                        <a:pt x="100135" y="21126"/>
                      </a:moveTo>
                      <a:cubicBezTo>
                        <a:pt x="109310" y="36360"/>
                        <a:pt x="116077" y="53002"/>
                        <a:pt x="120210" y="70289"/>
                      </a:cubicBezTo>
                      <a:cubicBezTo>
                        <a:pt x="120983" y="73504"/>
                        <a:pt x="121664" y="76870"/>
                        <a:pt x="120892" y="80086"/>
                      </a:cubicBezTo>
                      <a:cubicBezTo>
                        <a:pt x="120165" y="83301"/>
                        <a:pt x="117530" y="86318"/>
                        <a:pt x="114260" y="86490"/>
                      </a:cubicBezTo>
                      <a:cubicBezTo>
                        <a:pt x="111989" y="86608"/>
                        <a:pt x="109855" y="85414"/>
                        <a:pt x="108128" y="83988"/>
                      </a:cubicBezTo>
                      <a:cubicBezTo>
                        <a:pt x="101815" y="78846"/>
                        <a:pt x="98863" y="69957"/>
                        <a:pt x="100771" y="62058"/>
                      </a:cubicBezTo>
                      <a:cubicBezTo>
                        <a:pt x="99907" y="75198"/>
                        <a:pt x="96773" y="88184"/>
                        <a:pt x="91641" y="100293"/>
                      </a:cubicBezTo>
                      <a:cubicBezTo>
                        <a:pt x="89915" y="104277"/>
                        <a:pt x="87281" y="108705"/>
                        <a:pt x="82966" y="109050"/>
                      </a:cubicBezTo>
                      <a:cubicBezTo>
                        <a:pt x="79695" y="109309"/>
                        <a:pt x="76788" y="107047"/>
                        <a:pt x="74608" y="104599"/>
                      </a:cubicBezTo>
                      <a:cubicBezTo>
                        <a:pt x="62527" y="90955"/>
                        <a:pt x="63571" y="70121"/>
                        <a:pt x="68567" y="52606"/>
                      </a:cubicBezTo>
                      <a:cubicBezTo>
                        <a:pt x="65706" y="61681"/>
                        <a:pt x="60755" y="70093"/>
                        <a:pt x="54260" y="77043"/>
                      </a:cubicBezTo>
                      <a:cubicBezTo>
                        <a:pt x="50626" y="80912"/>
                        <a:pt x="46266" y="84455"/>
                        <a:pt x="41043" y="85373"/>
                      </a:cubicBezTo>
                      <a:cubicBezTo>
                        <a:pt x="35820" y="86290"/>
                        <a:pt x="29688" y="83747"/>
                        <a:pt x="28098" y="78696"/>
                      </a:cubicBezTo>
                      <a:cubicBezTo>
                        <a:pt x="27371" y="76384"/>
                        <a:pt x="27644" y="73886"/>
                        <a:pt x="28007" y="71492"/>
                      </a:cubicBezTo>
                      <a:cubicBezTo>
                        <a:pt x="30551" y="55459"/>
                        <a:pt x="38091" y="40252"/>
                        <a:pt x="49219" y="28456"/>
                      </a:cubicBezTo>
                      <a:cubicBezTo>
                        <a:pt x="35865" y="34306"/>
                        <a:pt x="20649" y="39607"/>
                        <a:pt x="7068" y="34279"/>
                      </a:cubicBezTo>
                      <a:cubicBezTo>
                        <a:pt x="4979" y="33458"/>
                        <a:pt x="2890" y="32340"/>
                        <a:pt x="1573" y="30537"/>
                      </a:cubicBezTo>
                      <a:cubicBezTo>
                        <a:pt x="-1062" y="27021"/>
                        <a:pt x="-153" y="21789"/>
                        <a:pt x="2572" y="18350"/>
                      </a:cubicBezTo>
                      <a:cubicBezTo>
                        <a:pt x="5342" y="14917"/>
                        <a:pt x="9430" y="12905"/>
                        <a:pt x="13473" y="11197"/>
                      </a:cubicBezTo>
                      <a:cubicBezTo>
                        <a:pt x="32595" y="3116"/>
                        <a:pt x="53488" y="-699"/>
                        <a:pt x="74200" y="105"/>
                      </a:cubicBezTo>
                      <a:cubicBezTo>
                        <a:pt x="84374" y="500"/>
                        <a:pt x="94911" y="12382"/>
                        <a:pt x="100135" y="2111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3"/>
                <p:cNvSpPr/>
                <p:nvPr/>
              </p:nvSpPr>
              <p:spPr>
                <a:xfrm>
                  <a:off x="6675899" y="1764546"/>
                  <a:ext cx="172527" cy="162317"/>
                </a:xfrm>
                <a:custGeom>
                  <a:avLst/>
                  <a:gdLst/>
                  <a:ahLst/>
                  <a:cxnLst/>
                  <a:rect l="l" t="t" r="r" b="b"/>
                  <a:pathLst>
                    <a:path w="84572" h="79567" extrusionOk="0">
                      <a:moveTo>
                        <a:pt x="84573" y="8834"/>
                      </a:moveTo>
                      <a:cubicBezTo>
                        <a:pt x="74807" y="31395"/>
                        <a:pt x="67994" y="55240"/>
                        <a:pt x="64451" y="79567"/>
                      </a:cubicBezTo>
                      <a:cubicBezTo>
                        <a:pt x="60273" y="67381"/>
                        <a:pt x="54913" y="55585"/>
                        <a:pt x="48554" y="44385"/>
                      </a:cubicBezTo>
                      <a:cubicBezTo>
                        <a:pt x="41696" y="52737"/>
                        <a:pt x="34292" y="60667"/>
                        <a:pt x="26435" y="68107"/>
                      </a:cubicBezTo>
                      <a:cubicBezTo>
                        <a:pt x="30795" y="56998"/>
                        <a:pt x="33202" y="45129"/>
                        <a:pt x="33475" y="33202"/>
                      </a:cubicBezTo>
                      <a:cubicBezTo>
                        <a:pt x="21984" y="34124"/>
                        <a:pt x="10174" y="31653"/>
                        <a:pt x="0" y="26180"/>
                      </a:cubicBezTo>
                      <a:cubicBezTo>
                        <a:pt x="22347" y="23164"/>
                        <a:pt x="43831" y="14016"/>
                        <a:pt x="61499" y="0"/>
                      </a:cubicBezTo>
                      <a:cubicBezTo>
                        <a:pt x="69947" y="4151"/>
                        <a:pt x="75216" y="8089"/>
                        <a:pt x="84573" y="88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3"/>
                <p:cNvSpPr/>
                <p:nvPr/>
              </p:nvSpPr>
              <p:spPr>
                <a:xfrm>
                  <a:off x="6618601" y="1900941"/>
                  <a:ext cx="71322" cy="65823"/>
                </a:xfrm>
                <a:custGeom>
                  <a:avLst/>
                  <a:gdLst/>
                  <a:ahLst/>
                  <a:cxnLst/>
                  <a:rect l="l" t="t" r="r" b="b"/>
                  <a:pathLst>
                    <a:path w="34962" h="32266" extrusionOk="0">
                      <a:moveTo>
                        <a:pt x="33841" y="58"/>
                      </a:moveTo>
                      <a:cubicBezTo>
                        <a:pt x="28118" y="2160"/>
                        <a:pt x="22758" y="5126"/>
                        <a:pt x="17898" y="8846"/>
                      </a:cubicBezTo>
                      <a:cubicBezTo>
                        <a:pt x="13084" y="12566"/>
                        <a:pt x="8814" y="17004"/>
                        <a:pt x="5272" y="21991"/>
                      </a:cubicBezTo>
                      <a:cubicBezTo>
                        <a:pt x="3273" y="24780"/>
                        <a:pt x="1547" y="27741"/>
                        <a:pt x="94" y="30834"/>
                      </a:cubicBezTo>
                      <a:cubicBezTo>
                        <a:pt x="-406" y="31920"/>
                        <a:pt x="1229" y="32878"/>
                        <a:pt x="1729" y="31783"/>
                      </a:cubicBezTo>
                      <a:cubicBezTo>
                        <a:pt x="4227" y="26451"/>
                        <a:pt x="7543" y="21523"/>
                        <a:pt x="11585" y="17190"/>
                      </a:cubicBezTo>
                      <a:cubicBezTo>
                        <a:pt x="15582" y="12834"/>
                        <a:pt x="20215" y="9083"/>
                        <a:pt x="25347" y="6103"/>
                      </a:cubicBezTo>
                      <a:cubicBezTo>
                        <a:pt x="28209" y="4436"/>
                        <a:pt x="31207" y="3014"/>
                        <a:pt x="34340" y="1874"/>
                      </a:cubicBezTo>
                      <a:cubicBezTo>
                        <a:pt x="35431" y="1461"/>
                        <a:pt x="34977" y="-356"/>
                        <a:pt x="33841" y="62"/>
                      </a:cubicBezTo>
                      <a:lnTo>
                        <a:pt x="33841" y="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6666358" y="1924010"/>
                  <a:ext cx="39170" cy="124522"/>
                </a:xfrm>
                <a:custGeom>
                  <a:avLst/>
                  <a:gdLst/>
                  <a:ahLst/>
                  <a:cxnLst/>
                  <a:rect l="l" t="t" r="r" b="b"/>
                  <a:pathLst>
                    <a:path w="19201" h="61040" extrusionOk="0">
                      <a:moveTo>
                        <a:pt x="17626" y="305"/>
                      </a:moveTo>
                      <a:cubicBezTo>
                        <a:pt x="12039" y="6587"/>
                        <a:pt x="7679" y="13881"/>
                        <a:pt x="4681" y="21739"/>
                      </a:cubicBezTo>
                      <a:cubicBezTo>
                        <a:pt x="1684" y="29565"/>
                        <a:pt x="94" y="37941"/>
                        <a:pt x="3" y="46316"/>
                      </a:cubicBezTo>
                      <a:cubicBezTo>
                        <a:pt x="-42" y="51026"/>
                        <a:pt x="412" y="55745"/>
                        <a:pt x="1320" y="60364"/>
                      </a:cubicBezTo>
                      <a:cubicBezTo>
                        <a:pt x="1548" y="61550"/>
                        <a:pt x="3364" y="61046"/>
                        <a:pt x="3137" y="59865"/>
                      </a:cubicBezTo>
                      <a:cubicBezTo>
                        <a:pt x="1548" y="51898"/>
                        <a:pt x="1457" y="43627"/>
                        <a:pt x="2819" y="35620"/>
                      </a:cubicBezTo>
                      <a:cubicBezTo>
                        <a:pt x="4182" y="27603"/>
                        <a:pt x="6907" y="19832"/>
                        <a:pt x="10950" y="12769"/>
                      </a:cubicBezTo>
                      <a:cubicBezTo>
                        <a:pt x="13221" y="8790"/>
                        <a:pt x="15900" y="5052"/>
                        <a:pt x="18943" y="1632"/>
                      </a:cubicBezTo>
                      <a:cubicBezTo>
                        <a:pt x="19761" y="732"/>
                        <a:pt x="18444" y="-603"/>
                        <a:pt x="17626" y="301"/>
                      </a:cubicBezTo>
                      <a:lnTo>
                        <a:pt x="17626" y="30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3"/>
                <p:cNvSpPr/>
                <p:nvPr/>
              </p:nvSpPr>
              <p:spPr>
                <a:xfrm>
                  <a:off x="6710566" y="1927133"/>
                  <a:ext cx="19912" cy="110764"/>
                </a:xfrm>
                <a:custGeom>
                  <a:avLst/>
                  <a:gdLst/>
                  <a:ahLst/>
                  <a:cxnLst/>
                  <a:rect l="l" t="t" r="r" b="b"/>
                  <a:pathLst>
                    <a:path w="9761" h="54296" extrusionOk="0">
                      <a:moveTo>
                        <a:pt x="8060" y="476"/>
                      </a:moveTo>
                      <a:cubicBezTo>
                        <a:pt x="4880" y="6812"/>
                        <a:pt x="2609" y="13589"/>
                        <a:pt x="1292" y="20560"/>
                      </a:cubicBezTo>
                      <a:cubicBezTo>
                        <a:pt x="20" y="27533"/>
                        <a:pt x="-343" y="34677"/>
                        <a:pt x="338" y="41740"/>
                      </a:cubicBezTo>
                      <a:cubicBezTo>
                        <a:pt x="747" y="45750"/>
                        <a:pt x="1428" y="49734"/>
                        <a:pt x="2473" y="53631"/>
                      </a:cubicBezTo>
                      <a:cubicBezTo>
                        <a:pt x="2745" y="54798"/>
                        <a:pt x="4562" y="54303"/>
                        <a:pt x="4290" y="53131"/>
                      </a:cubicBezTo>
                      <a:cubicBezTo>
                        <a:pt x="2518" y="46427"/>
                        <a:pt x="1746" y="39501"/>
                        <a:pt x="1928" y="32574"/>
                      </a:cubicBezTo>
                      <a:cubicBezTo>
                        <a:pt x="2110" y="25684"/>
                        <a:pt x="3245" y="18834"/>
                        <a:pt x="5289" y="12253"/>
                      </a:cubicBezTo>
                      <a:cubicBezTo>
                        <a:pt x="6470" y="8528"/>
                        <a:pt x="7923" y="4909"/>
                        <a:pt x="9649" y="1425"/>
                      </a:cubicBezTo>
                      <a:cubicBezTo>
                        <a:pt x="10194" y="348"/>
                        <a:pt x="8605" y="-605"/>
                        <a:pt x="8060" y="476"/>
                      </a:cubicBezTo>
                      <a:lnTo>
                        <a:pt x="8060" y="4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6701683" y="2028558"/>
                  <a:ext cx="33689" cy="38117"/>
                </a:xfrm>
                <a:custGeom>
                  <a:avLst/>
                  <a:gdLst/>
                  <a:ahLst/>
                  <a:cxnLst/>
                  <a:rect l="l" t="t" r="r" b="b"/>
                  <a:pathLst>
                    <a:path w="16514" h="18685" extrusionOk="0">
                      <a:moveTo>
                        <a:pt x="246" y="12041"/>
                      </a:moveTo>
                      <a:cubicBezTo>
                        <a:pt x="1290" y="16047"/>
                        <a:pt x="5651" y="18477"/>
                        <a:pt x="9784" y="18673"/>
                      </a:cubicBezTo>
                      <a:cubicBezTo>
                        <a:pt x="10874" y="18722"/>
                        <a:pt x="12010" y="18645"/>
                        <a:pt x="13009" y="18159"/>
                      </a:cubicBezTo>
                      <a:cubicBezTo>
                        <a:pt x="19140" y="15166"/>
                        <a:pt x="16325" y="3779"/>
                        <a:pt x="11465" y="899"/>
                      </a:cubicBezTo>
                      <a:cubicBezTo>
                        <a:pt x="5060" y="-2875"/>
                        <a:pt x="-1344" y="6077"/>
                        <a:pt x="246" y="1204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6649855" y="2026810"/>
                  <a:ext cx="37707" cy="34007"/>
                </a:xfrm>
                <a:custGeom>
                  <a:avLst/>
                  <a:gdLst/>
                  <a:ahLst/>
                  <a:cxnLst/>
                  <a:rect l="l" t="t" r="r" b="b"/>
                  <a:pathLst>
                    <a:path w="18484" h="16670" extrusionOk="0">
                      <a:moveTo>
                        <a:pt x="5650" y="485"/>
                      </a:moveTo>
                      <a:cubicBezTo>
                        <a:pt x="1789" y="1943"/>
                        <a:pt x="-210" y="6499"/>
                        <a:pt x="17" y="10641"/>
                      </a:cubicBezTo>
                      <a:cubicBezTo>
                        <a:pt x="63" y="11740"/>
                        <a:pt x="245" y="12862"/>
                        <a:pt x="835" y="13798"/>
                      </a:cubicBezTo>
                      <a:cubicBezTo>
                        <a:pt x="4423" y="19584"/>
                        <a:pt x="15460" y="15664"/>
                        <a:pt x="17867" y="10523"/>
                      </a:cubicBezTo>
                      <a:cubicBezTo>
                        <a:pt x="21002" y="3792"/>
                        <a:pt x="11463" y="-1686"/>
                        <a:pt x="5650" y="48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6605478" y="1951484"/>
                  <a:ext cx="29337" cy="33230"/>
                </a:xfrm>
                <a:custGeom>
                  <a:avLst/>
                  <a:gdLst/>
                  <a:ahLst/>
                  <a:cxnLst/>
                  <a:rect l="l" t="t" r="r" b="b"/>
                  <a:pathLst>
                    <a:path w="14381" h="16289" extrusionOk="0">
                      <a:moveTo>
                        <a:pt x="220" y="10496"/>
                      </a:moveTo>
                      <a:cubicBezTo>
                        <a:pt x="1129" y="13988"/>
                        <a:pt x="4898" y="16105"/>
                        <a:pt x="8532" y="16278"/>
                      </a:cubicBezTo>
                      <a:cubicBezTo>
                        <a:pt x="9486" y="16323"/>
                        <a:pt x="10485" y="16255"/>
                        <a:pt x="11348" y="15833"/>
                      </a:cubicBezTo>
                      <a:cubicBezTo>
                        <a:pt x="16662" y="13221"/>
                        <a:pt x="14210" y="3296"/>
                        <a:pt x="9986" y="785"/>
                      </a:cubicBezTo>
                      <a:cubicBezTo>
                        <a:pt x="4399" y="-2508"/>
                        <a:pt x="-1188" y="5299"/>
                        <a:pt x="220" y="10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6684248" y="1862335"/>
                  <a:ext cx="79850" cy="92492"/>
                </a:xfrm>
                <a:custGeom>
                  <a:avLst/>
                  <a:gdLst/>
                  <a:ahLst/>
                  <a:cxnLst/>
                  <a:rect l="l" t="t" r="r" b="b"/>
                  <a:pathLst>
                    <a:path w="39142" h="45339" extrusionOk="0">
                      <a:moveTo>
                        <a:pt x="535" y="0"/>
                      </a:moveTo>
                      <a:cubicBezTo>
                        <a:pt x="-827" y="8716"/>
                        <a:pt x="399" y="17882"/>
                        <a:pt x="4351" y="25767"/>
                      </a:cubicBezTo>
                      <a:cubicBezTo>
                        <a:pt x="8303" y="33652"/>
                        <a:pt x="15070" y="40179"/>
                        <a:pt x="23246" y="43426"/>
                      </a:cubicBezTo>
                      <a:cubicBezTo>
                        <a:pt x="28287" y="45425"/>
                        <a:pt x="34101" y="46152"/>
                        <a:pt x="39143" y="44162"/>
                      </a:cubicBezTo>
                      <a:cubicBezTo>
                        <a:pt x="35146" y="36713"/>
                        <a:pt x="30195" y="28651"/>
                        <a:pt x="22791" y="24605"/>
                      </a:cubicBezTo>
                      <a:cubicBezTo>
                        <a:pt x="19703" y="22928"/>
                        <a:pt x="16342" y="21861"/>
                        <a:pt x="13253" y="20203"/>
                      </a:cubicBezTo>
                      <a:cubicBezTo>
                        <a:pt x="4714" y="15620"/>
                        <a:pt x="944" y="9679"/>
                        <a:pt x="535"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a:off x="6224502" y="1694046"/>
                  <a:ext cx="93479" cy="187362"/>
                </a:xfrm>
                <a:custGeom>
                  <a:avLst/>
                  <a:gdLst/>
                  <a:ahLst/>
                  <a:cxnLst/>
                  <a:rect l="l" t="t" r="r" b="b"/>
                  <a:pathLst>
                    <a:path w="45823" h="91844" extrusionOk="0">
                      <a:moveTo>
                        <a:pt x="44602" y="120"/>
                      </a:moveTo>
                      <a:cubicBezTo>
                        <a:pt x="39107" y="4230"/>
                        <a:pt x="34019" y="8849"/>
                        <a:pt x="29432" y="13927"/>
                      </a:cubicBezTo>
                      <a:cubicBezTo>
                        <a:pt x="24845" y="18978"/>
                        <a:pt x="20711" y="24451"/>
                        <a:pt x="17123" y="30242"/>
                      </a:cubicBezTo>
                      <a:cubicBezTo>
                        <a:pt x="13535" y="36043"/>
                        <a:pt x="10447" y="42165"/>
                        <a:pt x="7903" y="48511"/>
                      </a:cubicBezTo>
                      <a:cubicBezTo>
                        <a:pt x="5405" y="54865"/>
                        <a:pt x="3452" y="61451"/>
                        <a:pt x="2089" y="68159"/>
                      </a:cubicBezTo>
                      <a:cubicBezTo>
                        <a:pt x="772" y="74850"/>
                        <a:pt x="45" y="81667"/>
                        <a:pt x="0" y="88489"/>
                      </a:cubicBezTo>
                      <a:cubicBezTo>
                        <a:pt x="0" y="89343"/>
                        <a:pt x="0" y="90202"/>
                        <a:pt x="45" y="91056"/>
                      </a:cubicBezTo>
                      <a:cubicBezTo>
                        <a:pt x="45" y="92105"/>
                        <a:pt x="1680" y="92109"/>
                        <a:pt x="1680" y="91056"/>
                      </a:cubicBezTo>
                      <a:cubicBezTo>
                        <a:pt x="1544" y="84347"/>
                        <a:pt x="2089" y="77634"/>
                        <a:pt x="3225" y="71025"/>
                      </a:cubicBezTo>
                      <a:cubicBezTo>
                        <a:pt x="4360" y="64416"/>
                        <a:pt x="6177" y="57835"/>
                        <a:pt x="8493" y="51504"/>
                      </a:cubicBezTo>
                      <a:cubicBezTo>
                        <a:pt x="10855" y="45204"/>
                        <a:pt x="13762" y="39122"/>
                        <a:pt x="17169" y="33336"/>
                      </a:cubicBezTo>
                      <a:cubicBezTo>
                        <a:pt x="20575" y="27553"/>
                        <a:pt x="24481" y="22071"/>
                        <a:pt x="28887" y="16998"/>
                      </a:cubicBezTo>
                      <a:cubicBezTo>
                        <a:pt x="33293" y="11925"/>
                        <a:pt x="38198" y="7201"/>
                        <a:pt x="43467" y="3018"/>
                      </a:cubicBezTo>
                      <a:cubicBezTo>
                        <a:pt x="44103" y="2513"/>
                        <a:pt x="44784" y="2018"/>
                        <a:pt x="45420" y="1528"/>
                      </a:cubicBezTo>
                      <a:cubicBezTo>
                        <a:pt x="45783" y="1260"/>
                        <a:pt x="45965" y="824"/>
                        <a:pt x="45693" y="410"/>
                      </a:cubicBezTo>
                      <a:cubicBezTo>
                        <a:pt x="45511" y="61"/>
                        <a:pt x="44966" y="-144"/>
                        <a:pt x="44602" y="120"/>
                      </a:cubicBezTo>
                      <a:lnTo>
                        <a:pt x="44602" y="1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6257459" y="1748782"/>
                  <a:ext cx="11198" cy="78018"/>
                </a:xfrm>
                <a:custGeom>
                  <a:avLst/>
                  <a:gdLst/>
                  <a:ahLst/>
                  <a:cxnLst/>
                  <a:rect l="l" t="t" r="r" b="b"/>
                  <a:pathLst>
                    <a:path w="5489" h="38244" extrusionOk="0">
                      <a:moveTo>
                        <a:pt x="3857" y="550"/>
                      </a:moveTo>
                      <a:cubicBezTo>
                        <a:pt x="587" y="9766"/>
                        <a:pt x="-640" y="19704"/>
                        <a:pt x="315" y="29437"/>
                      </a:cubicBezTo>
                      <a:cubicBezTo>
                        <a:pt x="587" y="32199"/>
                        <a:pt x="1041" y="34947"/>
                        <a:pt x="1631" y="37659"/>
                      </a:cubicBezTo>
                      <a:cubicBezTo>
                        <a:pt x="1859" y="38685"/>
                        <a:pt x="3448" y="38249"/>
                        <a:pt x="3221" y="37227"/>
                      </a:cubicBezTo>
                      <a:cubicBezTo>
                        <a:pt x="1132" y="27893"/>
                        <a:pt x="1132" y="18114"/>
                        <a:pt x="3176" y="8780"/>
                      </a:cubicBezTo>
                      <a:cubicBezTo>
                        <a:pt x="3766" y="6141"/>
                        <a:pt x="4539" y="3539"/>
                        <a:pt x="5447" y="991"/>
                      </a:cubicBezTo>
                      <a:cubicBezTo>
                        <a:pt x="5765" y="1"/>
                        <a:pt x="4221" y="-427"/>
                        <a:pt x="3857" y="559"/>
                      </a:cubicBezTo>
                      <a:lnTo>
                        <a:pt x="3857" y="55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a:off x="6225639" y="1703157"/>
                  <a:ext cx="73750" cy="28297"/>
                </a:xfrm>
                <a:custGeom>
                  <a:avLst/>
                  <a:gdLst/>
                  <a:ahLst/>
                  <a:cxnLst/>
                  <a:rect l="l" t="t" r="r" b="b"/>
                  <a:pathLst>
                    <a:path w="36152" h="13871" extrusionOk="0">
                      <a:moveTo>
                        <a:pt x="1213" y="13748"/>
                      </a:moveTo>
                      <a:cubicBezTo>
                        <a:pt x="9344" y="8820"/>
                        <a:pt x="17883" y="3747"/>
                        <a:pt x="27421" y="2107"/>
                      </a:cubicBezTo>
                      <a:cubicBezTo>
                        <a:pt x="30055" y="1657"/>
                        <a:pt x="32690" y="1521"/>
                        <a:pt x="35370" y="1712"/>
                      </a:cubicBezTo>
                      <a:cubicBezTo>
                        <a:pt x="36414" y="1789"/>
                        <a:pt x="36414" y="154"/>
                        <a:pt x="35370" y="81"/>
                      </a:cubicBezTo>
                      <a:cubicBezTo>
                        <a:pt x="25468" y="-627"/>
                        <a:pt x="16111" y="3388"/>
                        <a:pt x="7663" y="8093"/>
                      </a:cubicBezTo>
                      <a:cubicBezTo>
                        <a:pt x="5210" y="9456"/>
                        <a:pt x="2803" y="10891"/>
                        <a:pt x="396" y="12340"/>
                      </a:cubicBezTo>
                      <a:cubicBezTo>
                        <a:pt x="-512" y="12881"/>
                        <a:pt x="305" y="14293"/>
                        <a:pt x="1213" y="13748"/>
                      </a:cubicBezTo>
                      <a:lnTo>
                        <a:pt x="1213" y="137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3"/>
                <p:cNvSpPr/>
                <p:nvPr/>
              </p:nvSpPr>
              <p:spPr>
                <a:xfrm>
                  <a:off x="6199051" y="1567122"/>
                  <a:ext cx="19759" cy="50327"/>
                </a:xfrm>
                <a:custGeom>
                  <a:avLst/>
                  <a:gdLst/>
                  <a:ahLst/>
                  <a:cxnLst/>
                  <a:rect l="l" t="t" r="r" b="b"/>
                  <a:pathLst>
                    <a:path w="9686" h="24670" extrusionOk="0">
                      <a:moveTo>
                        <a:pt x="8312" y="237"/>
                      </a:moveTo>
                      <a:cubicBezTo>
                        <a:pt x="4224" y="5451"/>
                        <a:pt x="1499" y="11656"/>
                        <a:pt x="499" y="18197"/>
                      </a:cubicBezTo>
                      <a:cubicBezTo>
                        <a:pt x="181" y="20081"/>
                        <a:pt x="45" y="21980"/>
                        <a:pt x="0" y="23883"/>
                      </a:cubicBezTo>
                      <a:cubicBezTo>
                        <a:pt x="0" y="24932"/>
                        <a:pt x="1635" y="24932"/>
                        <a:pt x="1635" y="23883"/>
                      </a:cubicBezTo>
                      <a:cubicBezTo>
                        <a:pt x="1726" y="15798"/>
                        <a:pt x="4496" y="7777"/>
                        <a:pt x="9447" y="1391"/>
                      </a:cubicBezTo>
                      <a:cubicBezTo>
                        <a:pt x="9720" y="1041"/>
                        <a:pt x="9811" y="578"/>
                        <a:pt x="9447" y="237"/>
                      </a:cubicBezTo>
                      <a:cubicBezTo>
                        <a:pt x="9175" y="-49"/>
                        <a:pt x="8584" y="-108"/>
                        <a:pt x="8312" y="237"/>
                      </a:cubicBezTo>
                      <a:lnTo>
                        <a:pt x="8312" y="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3"/>
                <p:cNvSpPr/>
                <p:nvPr/>
              </p:nvSpPr>
              <p:spPr>
                <a:xfrm>
                  <a:off x="6237161" y="1614125"/>
                  <a:ext cx="7464" cy="22001"/>
                </a:xfrm>
                <a:custGeom>
                  <a:avLst/>
                  <a:gdLst/>
                  <a:ahLst/>
                  <a:cxnLst/>
                  <a:rect l="l" t="t" r="r" b="b"/>
                  <a:pathLst>
                    <a:path w="3659" h="10785" extrusionOk="0">
                      <a:moveTo>
                        <a:pt x="2145" y="403"/>
                      </a:moveTo>
                      <a:cubicBezTo>
                        <a:pt x="510" y="3310"/>
                        <a:pt x="-217" y="6657"/>
                        <a:pt x="56" y="9968"/>
                      </a:cubicBezTo>
                      <a:cubicBezTo>
                        <a:pt x="101" y="10409"/>
                        <a:pt x="419" y="10786"/>
                        <a:pt x="874" y="10786"/>
                      </a:cubicBezTo>
                      <a:cubicBezTo>
                        <a:pt x="1282" y="10786"/>
                        <a:pt x="1737" y="10413"/>
                        <a:pt x="1691" y="9968"/>
                      </a:cubicBezTo>
                      <a:cubicBezTo>
                        <a:pt x="1419" y="6930"/>
                        <a:pt x="2054" y="3896"/>
                        <a:pt x="3554" y="1225"/>
                      </a:cubicBezTo>
                      <a:cubicBezTo>
                        <a:pt x="4053" y="307"/>
                        <a:pt x="2645" y="-519"/>
                        <a:pt x="2145" y="403"/>
                      </a:cubicBezTo>
                      <a:lnTo>
                        <a:pt x="2145" y="4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3"/>
                <p:cNvSpPr/>
                <p:nvPr/>
              </p:nvSpPr>
              <p:spPr>
                <a:xfrm>
                  <a:off x="6459025" y="1708954"/>
                  <a:ext cx="17466" cy="37650"/>
                </a:xfrm>
                <a:custGeom>
                  <a:avLst/>
                  <a:gdLst/>
                  <a:ahLst/>
                  <a:cxnLst/>
                  <a:rect l="l" t="t" r="r" b="b"/>
                  <a:pathLst>
                    <a:path w="8562" h="18456" extrusionOk="0">
                      <a:moveTo>
                        <a:pt x="1370" y="407"/>
                      </a:moveTo>
                      <a:cubicBezTo>
                        <a:pt x="-1173" y="5340"/>
                        <a:pt x="-38" y="11626"/>
                        <a:pt x="3641" y="15664"/>
                      </a:cubicBezTo>
                      <a:cubicBezTo>
                        <a:pt x="4685" y="16786"/>
                        <a:pt x="5958" y="17717"/>
                        <a:pt x="7320" y="18371"/>
                      </a:cubicBezTo>
                      <a:cubicBezTo>
                        <a:pt x="8274" y="18816"/>
                        <a:pt x="9091" y="17412"/>
                        <a:pt x="8138" y="16963"/>
                      </a:cubicBezTo>
                      <a:cubicBezTo>
                        <a:pt x="3732" y="14864"/>
                        <a:pt x="1234" y="9868"/>
                        <a:pt x="1643" y="5063"/>
                      </a:cubicBezTo>
                      <a:cubicBezTo>
                        <a:pt x="1779" y="3732"/>
                        <a:pt x="2142" y="2419"/>
                        <a:pt x="2778" y="1234"/>
                      </a:cubicBezTo>
                      <a:cubicBezTo>
                        <a:pt x="3232" y="303"/>
                        <a:pt x="1824" y="-524"/>
                        <a:pt x="1370" y="412"/>
                      </a:cubicBezTo>
                      <a:lnTo>
                        <a:pt x="1370"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3"/>
                <p:cNvSpPr/>
                <p:nvPr/>
              </p:nvSpPr>
              <p:spPr>
                <a:xfrm>
                  <a:off x="6616056" y="1591639"/>
                  <a:ext cx="37648" cy="30488"/>
                </a:xfrm>
                <a:custGeom>
                  <a:avLst/>
                  <a:gdLst/>
                  <a:ahLst/>
                  <a:cxnLst/>
                  <a:rect l="l" t="t" r="r" b="b"/>
                  <a:pathLst>
                    <a:path w="18455" h="14945" extrusionOk="0">
                      <a:moveTo>
                        <a:pt x="1569" y="14581"/>
                      </a:moveTo>
                      <a:cubicBezTo>
                        <a:pt x="5611" y="8808"/>
                        <a:pt x="11335" y="4239"/>
                        <a:pt x="17875" y="1614"/>
                      </a:cubicBezTo>
                      <a:cubicBezTo>
                        <a:pt x="18284" y="1450"/>
                        <a:pt x="18556" y="1068"/>
                        <a:pt x="18420" y="610"/>
                      </a:cubicBezTo>
                      <a:cubicBezTo>
                        <a:pt x="18329" y="219"/>
                        <a:pt x="17830" y="-122"/>
                        <a:pt x="17421" y="42"/>
                      </a:cubicBezTo>
                      <a:cubicBezTo>
                        <a:pt x="10472" y="2836"/>
                        <a:pt x="4431" y="7605"/>
                        <a:pt x="161" y="13759"/>
                      </a:cubicBezTo>
                      <a:cubicBezTo>
                        <a:pt x="-475" y="14622"/>
                        <a:pt x="933" y="15440"/>
                        <a:pt x="1569" y="14581"/>
                      </a:cubicBezTo>
                      <a:lnTo>
                        <a:pt x="1569" y="145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3"/>
                <p:cNvSpPr/>
                <p:nvPr/>
              </p:nvSpPr>
              <p:spPr>
                <a:xfrm>
                  <a:off x="6603593" y="1580872"/>
                  <a:ext cx="24729" cy="20590"/>
                </a:xfrm>
                <a:custGeom>
                  <a:avLst/>
                  <a:gdLst/>
                  <a:ahLst/>
                  <a:cxnLst/>
                  <a:rect l="l" t="t" r="r" b="b"/>
                  <a:pathLst>
                    <a:path w="12122" h="10093" extrusionOk="0">
                      <a:moveTo>
                        <a:pt x="1554" y="9687"/>
                      </a:moveTo>
                      <a:cubicBezTo>
                        <a:pt x="4188" y="6144"/>
                        <a:pt x="7731" y="3341"/>
                        <a:pt x="11728" y="1506"/>
                      </a:cubicBezTo>
                      <a:cubicBezTo>
                        <a:pt x="12137" y="1325"/>
                        <a:pt x="12228" y="743"/>
                        <a:pt x="12000" y="389"/>
                      </a:cubicBezTo>
                      <a:cubicBezTo>
                        <a:pt x="11773" y="-20"/>
                        <a:pt x="11319" y="-88"/>
                        <a:pt x="10910" y="98"/>
                      </a:cubicBezTo>
                      <a:cubicBezTo>
                        <a:pt x="6640" y="2051"/>
                        <a:pt x="2916" y="5095"/>
                        <a:pt x="100" y="8864"/>
                      </a:cubicBezTo>
                      <a:cubicBezTo>
                        <a:pt x="-127" y="9219"/>
                        <a:pt x="55" y="9773"/>
                        <a:pt x="418" y="9982"/>
                      </a:cubicBezTo>
                      <a:cubicBezTo>
                        <a:pt x="827" y="10227"/>
                        <a:pt x="1281" y="10041"/>
                        <a:pt x="1508" y="9691"/>
                      </a:cubicBezTo>
                      <a:lnTo>
                        <a:pt x="1508" y="96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7077037" y="1848650"/>
                  <a:ext cx="17191" cy="33111"/>
                </a:xfrm>
                <a:custGeom>
                  <a:avLst/>
                  <a:gdLst/>
                  <a:ahLst/>
                  <a:cxnLst/>
                  <a:rect l="l" t="t" r="r" b="b"/>
                  <a:pathLst>
                    <a:path w="8427" h="16231" extrusionOk="0">
                      <a:moveTo>
                        <a:pt x="0" y="788"/>
                      </a:moveTo>
                      <a:cubicBezTo>
                        <a:pt x="182" y="6552"/>
                        <a:pt x="2725" y="12153"/>
                        <a:pt x="6995" y="16014"/>
                      </a:cubicBezTo>
                      <a:cubicBezTo>
                        <a:pt x="7767" y="16713"/>
                        <a:pt x="8948" y="15564"/>
                        <a:pt x="8176" y="14860"/>
                      </a:cubicBezTo>
                      <a:cubicBezTo>
                        <a:pt x="4179" y="11285"/>
                        <a:pt x="1772" y="6143"/>
                        <a:pt x="1635" y="788"/>
                      </a:cubicBezTo>
                      <a:cubicBezTo>
                        <a:pt x="1635" y="-261"/>
                        <a:pt x="0" y="-265"/>
                        <a:pt x="0" y="788"/>
                      </a:cubicBezTo>
                      <a:lnTo>
                        <a:pt x="0" y="7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6911794" y="1659667"/>
                  <a:ext cx="81219" cy="72616"/>
                </a:xfrm>
                <a:custGeom>
                  <a:avLst/>
                  <a:gdLst/>
                  <a:ahLst/>
                  <a:cxnLst/>
                  <a:rect l="l" t="t" r="r" b="b"/>
                  <a:pathLst>
                    <a:path w="39813" h="35596" extrusionOk="0">
                      <a:moveTo>
                        <a:pt x="560" y="1617"/>
                      </a:moveTo>
                      <a:cubicBezTo>
                        <a:pt x="7055" y="3629"/>
                        <a:pt x="13141" y="6759"/>
                        <a:pt x="18592" y="10769"/>
                      </a:cubicBezTo>
                      <a:cubicBezTo>
                        <a:pt x="23997" y="14766"/>
                        <a:pt x="28811" y="19676"/>
                        <a:pt x="32672" y="25208"/>
                      </a:cubicBezTo>
                      <a:cubicBezTo>
                        <a:pt x="34852" y="28351"/>
                        <a:pt x="36760" y="31699"/>
                        <a:pt x="38304" y="35201"/>
                      </a:cubicBezTo>
                      <a:cubicBezTo>
                        <a:pt x="38486" y="35605"/>
                        <a:pt x="39076" y="35696"/>
                        <a:pt x="39439" y="35491"/>
                      </a:cubicBezTo>
                      <a:cubicBezTo>
                        <a:pt x="39848" y="35255"/>
                        <a:pt x="39894" y="34774"/>
                        <a:pt x="39712" y="34374"/>
                      </a:cubicBezTo>
                      <a:cubicBezTo>
                        <a:pt x="36896" y="28043"/>
                        <a:pt x="32944" y="22220"/>
                        <a:pt x="28221" y="17164"/>
                      </a:cubicBezTo>
                      <a:cubicBezTo>
                        <a:pt x="23497" y="12114"/>
                        <a:pt x="17910" y="7821"/>
                        <a:pt x="11779" y="4556"/>
                      </a:cubicBezTo>
                      <a:cubicBezTo>
                        <a:pt x="8372" y="2716"/>
                        <a:pt x="4739" y="1199"/>
                        <a:pt x="1014" y="41"/>
                      </a:cubicBezTo>
                      <a:cubicBezTo>
                        <a:pt x="15" y="-272"/>
                        <a:pt x="-439" y="1304"/>
                        <a:pt x="560" y="1612"/>
                      </a:cubicBezTo>
                      <a:lnTo>
                        <a:pt x="560" y="16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1" name="Google Shape;131;p3"/>
              <p:cNvSpPr/>
              <p:nvPr/>
            </p:nvSpPr>
            <p:spPr>
              <a:xfrm>
                <a:off x="-354650" y="3004322"/>
                <a:ext cx="701170" cy="267585"/>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2" name="Google Shape;132;p3"/>
              <p:cNvGrpSpPr/>
              <p:nvPr/>
            </p:nvGrpSpPr>
            <p:grpSpPr>
              <a:xfrm rot="9104011">
                <a:off x="604974" y="3665271"/>
                <a:ext cx="111641" cy="295261"/>
                <a:chOff x="7145508" y="910775"/>
                <a:chExt cx="318111" cy="841320"/>
              </a:xfrm>
            </p:grpSpPr>
            <p:sp>
              <p:nvSpPr>
                <p:cNvPr id="133" name="Google Shape;133;p3"/>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3"/>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36" name="Google Shape;136;p3"/>
          <p:cNvSpPr txBox="1">
            <a:spLocks noGrp="1"/>
          </p:cNvSpPr>
          <p:nvPr>
            <p:ph type="title"/>
          </p:nvPr>
        </p:nvSpPr>
        <p:spPr>
          <a:xfrm>
            <a:off x="1120350" y="2672325"/>
            <a:ext cx="4422900" cy="1529700"/>
          </a:xfrm>
          <a:prstGeom prst="rect">
            <a:avLst/>
          </a:prstGeom>
        </p:spPr>
        <p:txBody>
          <a:bodyPr spcFirstLastPara="1" wrap="square" lIns="91425" tIns="91425" rIns="91425" bIns="91425" anchor="t" anchorCtr="0">
            <a:noAutofit/>
          </a:bodyPr>
          <a:lstStyle>
            <a:lvl1pPr lvl="0">
              <a:spcBef>
                <a:spcPts val="0"/>
              </a:spcBef>
              <a:spcAft>
                <a:spcPts val="0"/>
              </a:spcAft>
              <a:buSzPts val="5000"/>
              <a:buNone/>
              <a:defRPr sz="4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137" name="Google Shape;137;p3"/>
          <p:cNvSpPr txBox="1">
            <a:spLocks noGrp="1"/>
          </p:cNvSpPr>
          <p:nvPr>
            <p:ph type="title" idx="2" hasCustomPrompt="1"/>
          </p:nvPr>
        </p:nvSpPr>
        <p:spPr>
          <a:xfrm>
            <a:off x="1236025" y="1519583"/>
            <a:ext cx="1089900" cy="1027800"/>
          </a:xfrm>
          <a:prstGeom prst="rect">
            <a:avLst/>
          </a:prstGeom>
          <a:solidFill>
            <a:schemeClr val="accent6"/>
          </a:solidFill>
        </p:spPr>
        <p:txBody>
          <a:bodyPr spcFirstLastPara="1" wrap="square" lIns="91425" tIns="91425" rIns="91425" bIns="91425" anchor="ctr" anchorCtr="0">
            <a:noAutofit/>
          </a:bodyPr>
          <a:lstStyle>
            <a:lvl1pPr lvl="0" algn="ctr" rtl="0">
              <a:spcBef>
                <a:spcPts val="0"/>
              </a:spcBef>
              <a:spcAft>
                <a:spcPts val="0"/>
              </a:spcAft>
              <a:buSzPts val="6000"/>
              <a:buNone/>
              <a:defRPr sz="5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1"/>
        <p:cNvGrpSpPr/>
        <p:nvPr/>
      </p:nvGrpSpPr>
      <p:grpSpPr>
        <a:xfrm>
          <a:off x="0" y="0"/>
          <a:ext cx="0" cy="0"/>
          <a:chOff x="0" y="0"/>
          <a:chExt cx="0" cy="0"/>
        </a:xfrm>
      </p:grpSpPr>
      <p:grpSp>
        <p:nvGrpSpPr>
          <p:cNvPr id="142" name="Google Shape;142;p5"/>
          <p:cNvGrpSpPr/>
          <p:nvPr/>
        </p:nvGrpSpPr>
        <p:grpSpPr>
          <a:xfrm>
            <a:off x="-826044" y="-195149"/>
            <a:ext cx="10815698" cy="5792905"/>
            <a:chOff x="-826044" y="-195149"/>
            <a:chExt cx="10815698" cy="5792905"/>
          </a:xfrm>
        </p:grpSpPr>
        <p:sp>
          <p:nvSpPr>
            <p:cNvPr id="143" name="Google Shape;143;p5"/>
            <p:cNvSpPr/>
            <p:nvPr/>
          </p:nvSpPr>
          <p:spPr>
            <a:xfrm>
              <a:off x="6986774" y="36192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5"/>
            <p:cNvSpPr/>
            <p:nvPr/>
          </p:nvSpPr>
          <p:spPr>
            <a:xfrm>
              <a:off x="8532104" y="2914296"/>
              <a:ext cx="747045" cy="360414"/>
            </a:xfrm>
            <a:custGeom>
              <a:avLst/>
              <a:gdLst/>
              <a:ahLst/>
              <a:cxnLst/>
              <a:rect l="l" t="t" r="r" b="b"/>
              <a:pathLst>
                <a:path w="339952" h="164011" extrusionOk="0">
                  <a:moveTo>
                    <a:pt x="338888" y="132715"/>
                  </a:moveTo>
                  <a:cubicBezTo>
                    <a:pt x="342240" y="119739"/>
                    <a:pt x="337493" y="105022"/>
                    <a:pt x="327192" y="96447"/>
                  </a:cubicBezTo>
                  <a:cubicBezTo>
                    <a:pt x="316891" y="87872"/>
                    <a:pt x="301557" y="85873"/>
                    <a:pt x="289402" y="91528"/>
                  </a:cubicBezTo>
                  <a:cubicBezTo>
                    <a:pt x="290079" y="80150"/>
                    <a:pt x="284106" y="68614"/>
                    <a:pt x="274418" y="62600"/>
                  </a:cubicBezTo>
                  <a:cubicBezTo>
                    <a:pt x="264730" y="56586"/>
                    <a:pt x="251744" y="56355"/>
                    <a:pt x="241847" y="62014"/>
                  </a:cubicBezTo>
                  <a:cubicBezTo>
                    <a:pt x="244972" y="48683"/>
                    <a:pt x="244068" y="34439"/>
                    <a:pt x="239290" y="21608"/>
                  </a:cubicBezTo>
                  <a:cubicBezTo>
                    <a:pt x="237106" y="15749"/>
                    <a:pt x="233994" y="10017"/>
                    <a:pt x="229062" y="6174"/>
                  </a:cubicBezTo>
                  <a:cubicBezTo>
                    <a:pt x="224129" y="2332"/>
                    <a:pt x="213619" y="-484"/>
                    <a:pt x="208014" y="2286"/>
                  </a:cubicBezTo>
                  <a:cubicBezTo>
                    <a:pt x="190586" y="-2842"/>
                    <a:pt x="170810" y="797"/>
                    <a:pt x="156348" y="11793"/>
                  </a:cubicBezTo>
                  <a:cubicBezTo>
                    <a:pt x="141887" y="22789"/>
                    <a:pt x="133093" y="40871"/>
                    <a:pt x="133375" y="59039"/>
                  </a:cubicBezTo>
                  <a:cubicBezTo>
                    <a:pt x="115402" y="55314"/>
                    <a:pt x="95912" y="70244"/>
                    <a:pt x="94831" y="88567"/>
                  </a:cubicBezTo>
                  <a:cubicBezTo>
                    <a:pt x="86892" y="82349"/>
                    <a:pt x="75673" y="80600"/>
                    <a:pt x="66216" y="84106"/>
                  </a:cubicBezTo>
                  <a:cubicBezTo>
                    <a:pt x="56760" y="87613"/>
                    <a:pt x="49393" y="96247"/>
                    <a:pt x="47426" y="106140"/>
                  </a:cubicBezTo>
                  <a:cubicBezTo>
                    <a:pt x="38637" y="104323"/>
                    <a:pt x="29590" y="102561"/>
                    <a:pt x="20751" y="104128"/>
                  </a:cubicBezTo>
                  <a:cubicBezTo>
                    <a:pt x="11917" y="105695"/>
                    <a:pt x="3223" y="111349"/>
                    <a:pt x="693" y="119961"/>
                  </a:cubicBezTo>
                  <a:cubicBezTo>
                    <a:pt x="-1955" y="128986"/>
                    <a:pt x="3260" y="139278"/>
                    <a:pt x="11621" y="143580"/>
                  </a:cubicBezTo>
                  <a:cubicBezTo>
                    <a:pt x="19988" y="147881"/>
                    <a:pt x="30589" y="146577"/>
                    <a:pt x="38465" y="141436"/>
                  </a:cubicBezTo>
                  <a:cubicBezTo>
                    <a:pt x="40245" y="140273"/>
                    <a:pt x="42126" y="138869"/>
                    <a:pt x="44242" y="139060"/>
                  </a:cubicBezTo>
                  <a:cubicBezTo>
                    <a:pt x="46018" y="139224"/>
                    <a:pt x="47472" y="140482"/>
                    <a:pt x="48834" y="141631"/>
                  </a:cubicBezTo>
                  <a:cubicBezTo>
                    <a:pt x="64136" y="154503"/>
                    <a:pt x="85220" y="160222"/>
                    <a:pt x="104933" y="156838"/>
                  </a:cubicBezTo>
                  <a:cubicBezTo>
                    <a:pt x="112722" y="155502"/>
                    <a:pt x="121048" y="152146"/>
                    <a:pt x="124359" y="144969"/>
                  </a:cubicBezTo>
                  <a:cubicBezTo>
                    <a:pt x="121666" y="154063"/>
                    <a:pt x="130859" y="163269"/>
                    <a:pt x="140320" y="163951"/>
                  </a:cubicBezTo>
                  <a:cubicBezTo>
                    <a:pt x="149781" y="164636"/>
                    <a:pt x="158619" y="159413"/>
                    <a:pt x="166168" y="153667"/>
                  </a:cubicBezTo>
                  <a:cubicBezTo>
                    <a:pt x="167885" y="152359"/>
                    <a:pt x="169679" y="150969"/>
                    <a:pt x="171814" y="150651"/>
                  </a:cubicBezTo>
                  <a:cubicBezTo>
                    <a:pt x="175102" y="150161"/>
                    <a:pt x="178118" y="152305"/>
                    <a:pt x="181048" y="153885"/>
                  </a:cubicBezTo>
                  <a:cubicBezTo>
                    <a:pt x="194947" y="161389"/>
                    <a:pt x="214423" y="155548"/>
                    <a:pt x="221899" y="141636"/>
                  </a:cubicBezTo>
                  <a:cubicBezTo>
                    <a:pt x="221981" y="144470"/>
                    <a:pt x="225760" y="144761"/>
                    <a:pt x="228153" y="146282"/>
                  </a:cubicBezTo>
                  <a:cubicBezTo>
                    <a:pt x="238450" y="152832"/>
                    <a:pt x="253906" y="148921"/>
                    <a:pt x="259852" y="138261"/>
                  </a:cubicBezTo>
                  <a:cubicBezTo>
                    <a:pt x="258558" y="142730"/>
                    <a:pt x="263558" y="146541"/>
                    <a:pt x="268105" y="147531"/>
                  </a:cubicBezTo>
                  <a:cubicBezTo>
                    <a:pt x="278638" y="149825"/>
                    <a:pt x="290370" y="144533"/>
                    <a:pt x="295620" y="135122"/>
                  </a:cubicBezTo>
                  <a:cubicBezTo>
                    <a:pt x="297237" y="144792"/>
                    <a:pt x="306903" y="152409"/>
                    <a:pt x="316686" y="151724"/>
                  </a:cubicBezTo>
                  <a:cubicBezTo>
                    <a:pt x="326465" y="151038"/>
                    <a:pt x="336440" y="142199"/>
                    <a:pt x="338892" y="1327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5" name="Google Shape;145;p5"/>
            <p:cNvGrpSpPr/>
            <p:nvPr/>
          </p:nvGrpSpPr>
          <p:grpSpPr>
            <a:xfrm>
              <a:off x="-826044" y="-195149"/>
              <a:ext cx="2235971" cy="967040"/>
              <a:chOff x="-826044" y="-195149"/>
              <a:chExt cx="2235971" cy="967040"/>
            </a:xfrm>
          </p:grpSpPr>
          <p:sp>
            <p:nvSpPr>
              <p:cNvPr id="146" name="Google Shape;146;p5"/>
              <p:cNvSpPr/>
              <p:nvPr/>
            </p:nvSpPr>
            <p:spPr>
              <a:xfrm>
                <a:off x="-826044" y="185842"/>
                <a:ext cx="1541134" cy="586049"/>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 name="Google Shape;147;p5"/>
              <p:cNvGrpSpPr/>
              <p:nvPr/>
            </p:nvGrpSpPr>
            <p:grpSpPr>
              <a:xfrm>
                <a:off x="-667574" y="-195149"/>
                <a:ext cx="2077502" cy="940198"/>
                <a:chOff x="4" y="-1"/>
                <a:chExt cx="2565134" cy="1160881"/>
              </a:xfrm>
            </p:grpSpPr>
            <p:sp>
              <p:nvSpPr>
                <p:cNvPr id="148" name="Google Shape;148;p5"/>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5"/>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5"/>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5"/>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5"/>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5"/>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5"/>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5"/>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5"/>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5"/>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5"/>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5"/>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5"/>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5"/>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5"/>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5"/>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5"/>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5"/>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5"/>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9" name="Google Shape;189;p5"/>
            <p:cNvGrpSpPr/>
            <p:nvPr/>
          </p:nvGrpSpPr>
          <p:grpSpPr>
            <a:xfrm>
              <a:off x="-287840" y="3826959"/>
              <a:ext cx="1471105" cy="1343657"/>
              <a:chOff x="3421737" y="4180023"/>
              <a:chExt cx="807856" cy="737868"/>
            </a:xfrm>
          </p:grpSpPr>
          <p:sp>
            <p:nvSpPr>
              <p:cNvPr id="190" name="Google Shape;190;p5"/>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06" name="Google Shape;206;p5"/>
          <p:cNvSpPr txBox="1">
            <a:spLocks noGrp="1"/>
          </p:cNvSpPr>
          <p:nvPr>
            <p:ph type="subTitle" idx="1"/>
          </p:nvPr>
        </p:nvSpPr>
        <p:spPr>
          <a:xfrm>
            <a:off x="720000" y="1373725"/>
            <a:ext cx="4788600" cy="4242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7" name="Google Shape;207;p5"/>
          <p:cNvSpPr txBox="1">
            <a:spLocks noGrp="1"/>
          </p:cNvSpPr>
          <p:nvPr>
            <p:ph type="subTitle" idx="2"/>
          </p:nvPr>
        </p:nvSpPr>
        <p:spPr>
          <a:xfrm>
            <a:off x="720006" y="3057450"/>
            <a:ext cx="4788600" cy="42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Prompt SemiBold"/>
                <a:ea typeface="Prompt SemiBold"/>
                <a:cs typeface="Prompt SemiBold"/>
                <a:sym typeface="Prompt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8" name="Google Shape;208;p5"/>
          <p:cNvSpPr txBox="1">
            <a:spLocks noGrp="1"/>
          </p:cNvSpPr>
          <p:nvPr>
            <p:ph type="subTitle" idx="3"/>
          </p:nvPr>
        </p:nvSpPr>
        <p:spPr>
          <a:xfrm>
            <a:off x="720000" y="1649475"/>
            <a:ext cx="4788600" cy="101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9" name="Google Shape;209;p5"/>
          <p:cNvSpPr txBox="1">
            <a:spLocks noGrp="1"/>
          </p:cNvSpPr>
          <p:nvPr>
            <p:ph type="subTitle" idx="4"/>
          </p:nvPr>
        </p:nvSpPr>
        <p:spPr>
          <a:xfrm>
            <a:off x="720000" y="3333200"/>
            <a:ext cx="4788600" cy="101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0" name="Google Shape;21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1"/>
        <p:cNvGrpSpPr/>
        <p:nvPr/>
      </p:nvGrpSpPr>
      <p:grpSpPr>
        <a:xfrm>
          <a:off x="0" y="0"/>
          <a:ext cx="0" cy="0"/>
          <a:chOff x="0" y="0"/>
          <a:chExt cx="0" cy="0"/>
        </a:xfrm>
      </p:grpSpPr>
      <p:grpSp>
        <p:nvGrpSpPr>
          <p:cNvPr id="212" name="Google Shape;212;p6"/>
          <p:cNvGrpSpPr/>
          <p:nvPr/>
        </p:nvGrpSpPr>
        <p:grpSpPr>
          <a:xfrm>
            <a:off x="-287840" y="-71564"/>
            <a:ext cx="10429894" cy="5745520"/>
            <a:chOff x="-287840" y="-71564"/>
            <a:chExt cx="10429894" cy="5745520"/>
          </a:xfrm>
        </p:grpSpPr>
        <p:sp>
          <p:nvSpPr>
            <p:cNvPr id="213" name="Google Shape;213;p6"/>
            <p:cNvSpPr/>
            <p:nvPr/>
          </p:nvSpPr>
          <p:spPr>
            <a:xfrm>
              <a:off x="7139174" y="36954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6"/>
            <p:cNvSpPr/>
            <p:nvPr/>
          </p:nvSpPr>
          <p:spPr>
            <a:xfrm>
              <a:off x="8664224" y="3012244"/>
              <a:ext cx="1078703" cy="41020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6"/>
            <p:cNvSpPr/>
            <p:nvPr/>
          </p:nvSpPr>
          <p:spPr>
            <a:xfrm>
              <a:off x="274963" y="-71564"/>
              <a:ext cx="945263" cy="360738"/>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6"/>
            <p:cNvSpPr/>
            <p:nvPr/>
          </p:nvSpPr>
          <p:spPr>
            <a:xfrm>
              <a:off x="8577875" y="2650722"/>
              <a:ext cx="635388" cy="24162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7" name="Google Shape;217;p6"/>
            <p:cNvGrpSpPr/>
            <p:nvPr/>
          </p:nvGrpSpPr>
          <p:grpSpPr>
            <a:xfrm rot="10800000">
              <a:off x="8650730" y="4244293"/>
              <a:ext cx="154402" cy="307963"/>
              <a:chOff x="6903286" y="1827129"/>
              <a:chExt cx="114279" cy="227935"/>
            </a:xfrm>
          </p:grpSpPr>
          <p:sp>
            <p:nvSpPr>
              <p:cNvPr id="218" name="Google Shape;218;p6"/>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6"/>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6"/>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6"/>
            <p:cNvGrpSpPr/>
            <p:nvPr/>
          </p:nvGrpSpPr>
          <p:grpSpPr>
            <a:xfrm>
              <a:off x="-287840" y="2545418"/>
              <a:ext cx="1471105" cy="2625198"/>
              <a:chOff x="-287840" y="2545418"/>
              <a:chExt cx="1471105" cy="2625198"/>
            </a:xfrm>
          </p:grpSpPr>
          <p:grpSp>
            <p:nvGrpSpPr>
              <p:cNvPr id="222" name="Google Shape;222;p6"/>
              <p:cNvGrpSpPr/>
              <p:nvPr/>
            </p:nvGrpSpPr>
            <p:grpSpPr>
              <a:xfrm rot="10800000">
                <a:off x="327955" y="2545418"/>
                <a:ext cx="154402" cy="307963"/>
                <a:chOff x="6903286" y="1827129"/>
                <a:chExt cx="114279" cy="227935"/>
              </a:xfrm>
            </p:grpSpPr>
            <p:sp>
              <p:nvSpPr>
                <p:cNvPr id="223" name="Google Shape;223;p6"/>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6"/>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6"/>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 name="Google Shape;226;p6"/>
              <p:cNvGrpSpPr/>
              <p:nvPr/>
            </p:nvGrpSpPr>
            <p:grpSpPr>
              <a:xfrm>
                <a:off x="-287840" y="3826959"/>
                <a:ext cx="1471105" cy="1343657"/>
                <a:chOff x="3421737" y="4180023"/>
                <a:chExt cx="807856" cy="737868"/>
              </a:xfrm>
            </p:grpSpPr>
            <p:sp>
              <p:nvSpPr>
                <p:cNvPr id="227" name="Google Shape;227;p6"/>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6"/>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6"/>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6"/>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6"/>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6"/>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6"/>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6"/>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6"/>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6"/>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6"/>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6"/>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6"/>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3" name="Google Shape;243;p6"/>
              <p:cNvGrpSpPr/>
              <p:nvPr/>
            </p:nvGrpSpPr>
            <p:grpSpPr>
              <a:xfrm rot="3704011">
                <a:off x="170599" y="3859158"/>
                <a:ext cx="111641" cy="295261"/>
                <a:chOff x="7145508" y="910775"/>
                <a:chExt cx="318111" cy="841320"/>
              </a:xfrm>
            </p:grpSpPr>
            <p:sp>
              <p:nvSpPr>
                <p:cNvPr id="244" name="Google Shape;244;p6"/>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247" name="Google Shape;24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8"/>
        <p:cNvGrpSpPr/>
        <p:nvPr/>
      </p:nvGrpSpPr>
      <p:grpSpPr>
        <a:xfrm>
          <a:off x="0" y="0"/>
          <a:ext cx="0" cy="0"/>
          <a:chOff x="0" y="0"/>
          <a:chExt cx="0" cy="0"/>
        </a:xfrm>
      </p:grpSpPr>
      <p:grpSp>
        <p:nvGrpSpPr>
          <p:cNvPr id="249" name="Google Shape;249;p7"/>
          <p:cNvGrpSpPr/>
          <p:nvPr/>
        </p:nvGrpSpPr>
        <p:grpSpPr>
          <a:xfrm>
            <a:off x="-826044" y="-195149"/>
            <a:ext cx="10815698" cy="5792905"/>
            <a:chOff x="-826044" y="-195149"/>
            <a:chExt cx="10815698" cy="5792905"/>
          </a:xfrm>
        </p:grpSpPr>
        <p:grpSp>
          <p:nvGrpSpPr>
            <p:cNvPr id="250" name="Google Shape;250;p7"/>
            <p:cNvGrpSpPr/>
            <p:nvPr/>
          </p:nvGrpSpPr>
          <p:grpSpPr>
            <a:xfrm>
              <a:off x="7596555" y="185857"/>
              <a:ext cx="1411922" cy="1011853"/>
              <a:chOff x="7596555" y="185857"/>
              <a:chExt cx="1411922" cy="1011853"/>
            </a:xfrm>
          </p:grpSpPr>
          <p:sp>
            <p:nvSpPr>
              <p:cNvPr id="251" name="Google Shape;251;p7"/>
              <p:cNvSpPr/>
              <p:nvPr/>
            </p:nvSpPr>
            <p:spPr>
              <a:xfrm>
                <a:off x="8514821" y="959538"/>
                <a:ext cx="493655" cy="238172"/>
              </a:xfrm>
              <a:custGeom>
                <a:avLst/>
                <a:gdLst/>
                <a:ahLst/>
                <a:cxnLst/>
                <a:rect l="l" t="t" r="r" b="b"/>
                <a:pathLst>
                  <a:path w="224644" h="108383" extrusionOk="0">
                    <a:moveTo>
                      <a:pt x="223941" y="87691"/>
                    </a:moveTo>
                    <a:cubicBezTo>
                      <a:pt x="226157" y="79116"/>
                      <a:pt x="223019" y="69392"/>
                      <a:pt x="216215" y="63728"/>
                    </a:cubicBezTo>
                    <a:cubicBezTo>
                      <a:pt x="209406" y="58059"/>
                      <a:pt x="199277" y="56742"/>
                      <a:pt x="191243" y="60475"/>
                    </a:cubicBezTo>
                    <a:cubicBezTo>
                      <a:pt x="191692" y="52954"/>
                      <a:pt x="187741" y="45332"/>
                      <a:pt x="181341" y="41363"/>
                    </a:cubicBezTo>
                    <a:cubicBezTo>
                      <a:pt x="174941" y="37388"/>
                      <a:pt x="166357" y="37234"/>
                      <a:pt x="159816" y="40972"/>
                    </a:cubicBezTo>
                    <a:cubicBezTo>
                      <a:pt x="161883" y="32165"/>
                      <a:pt x="161283" y="22749"/>
                      <a:pt x="158127" y="14274"/>
                    </a:cubicBezTo>
                    <a:cubicBezTo>
                      <a:pt x="156682" y="10404"/>
                      <a:pt x="154625" y="6616"/>
                      <a:pt x="151368" y="4077"/>
                    </a:cubicBezTo>
                    <a:cubicBezTo>
                      <a:pt x="148107" y="1538"/>
                      <a:pt x="141167" y="-320"/>
                      <a:pt x="137460" y="1511"/>
                    </a:cubicBezTo>
                    <a:cubicBezTo>
                      <a:pt x="125942" y="-1877"/>
                      <a:pt x="112875" y="525"/>
                      <a:pt x="103318" y="7793"/>
                    </a:cubicBezTo>
                    <a:cubicBezTo>
                      <a:pt x="93762" y="15060"/>
                      <a:pt x="87952" y="27005"/>
                      <a:pt x="88139" y="39010"/>
                    </a:cubicBezTo>
                    <a:cubicBezTo>
                      <a:pt x="76261" y="36548"/>
                      <a:pt x="63385" y="46413"/>
                      <a:pt x="62667" y="58522"/>
                    </a:cubicBezTo>
                    <a:cubicBezTo>
                      <a:pt x="57421" y="54416"/>
                      <a:pt x="50008" y="53258"/>
                      <a:pt x="43759" y="55575"/>
                    </a:cubicBezTo>
                    <a:cubicBezTo>
                      <a:pt x="37509" y="57891"/>
                      <a:pt x="32644" y="63600"/>
                      <a:pt x="31341" y="70132"/>
                    </a:cubicBezTo>
                    <a:cubicBezTo>
                      <a:pt x="25536" y="68928"/>
                      <a:pt x="19554" y="67765"/>
                      <a:pt x="13713" y="68806"/>
                    </a:cubicBezTo>
                    <a:cubicBezTo>
                      <a:pt x="7877" y="69841"/>
                      <a:pt x="2131" y="73579"/>
                      <a:pt x="459" y="79266"/>
                    </a:cubicBezTo>
                    <a:cubicBezTo>
                      <a:pt x="-1294" y="85229"/>
                      <a:pt x="2154" y="92029"/>
                      <a:pt x="7681" y="94872"/>
                    </a:cubicBezTo>
                    <a:cubicBezTo>
                      <a:pt x="13209" y="97716"/>
                      <a:pt x="20217" y="96853"/>
                      <a:pt x="25418" y="93455"/>
                    </a:cubicBezTo>
                    <a:cubicBezTo>
                      <a:pt x="26594" y="92687"/>
                      <a:pt x="27834" y="91756"/>
                      <a:pt x="29233" y="91888"/>
                    </a:cubicBezTo>
                    <a:cubicBezTo>
                      <a:pt x="30410" y="91997"/>
                      <a:pt x="31368" y="92828"/>
                      <a:pt x="32267" y="93587"/>
                    </a:cubicBezTo>
                    <a:cubicBezTo>
                      <a:pt x="42378" y="102094"/>
                      <a:pt x="56313" y="105873"/>
                      <a:pt x="69335" y="103638"/>
                    </a:cubicBezTo>
                    <a:cubicBezTo>
                      <a:pt x="74481" y="102757"/>
                      <a:pt x="79986" y="100536"/>
                      <a:pt x="82170" y="95799"/>
                    </a:cubicBezTo>
                    <a:cubicBezTo>
                      <a:pt x="80390" y="101808"/>
                      <a:pt x="86467" y="107890"/>
                      <a:pt x="92717" y="108344"/>
                    </a:cubicBezTo>
                    <a:cubicBezTo>
                      <a:pt x="98967" y="108794"/>
                      <a:pt x="104808" y="105346"/>
                      <a:pt x="109795" y="101549"/>
                    </a:cubicBezTo>
                    <a:cubicBezTo>
                      <a:pt x="110931" y="100686"/>
                      <a:pt x="112116" y="99769"/>
                      <a:pt x="113524" y="99555"/>
                    </a:cubicBezTo>
                    <a:cubicBezTo>
                      <a:pt x="115700" y="99233"/>
                      <a:pt x="117689" y="100650"/>
                      <a:pt x="119624" y="101694"/>
                    </a:cubicBezTo>
                    <a:cubicBezTo>
                      <a:pt x="128808" y="106650"/>
                      <a:pt x="141676" y="102793"/>
                      <a:pt x="146617" y="93600"/>
                    </a:cubicBezTo>
                    <a:cubicBezTo>
                      <a:pt x="146672" y="95472"/>
                      <a:pt x="149170" y="95667"/>
                      <a:pt x="150750" y="96671"/>
                    </a:cubicBezTo>
                    <a:cubicBezTo>
                      <a:pt x="157554" y="100999"/>
                      <a:pt x="167769" y="98415"/>
                      <a:pt x="171698" y="91370"/>
                    </a:cubicBezTo>
                    <a:cubicBezTo>
                      <a:pt x="170844" y="94323"/>
                      <a:pt x="174146" y="96844"/>
                      <a:pt x="177149" y="97498"/>
                    </a:cubicBezTo>
                    <a:cubicBezTo>
                      <a:pt x="184107" y="99014"/>
                      <a:pt x="191860" y="95517"/>
                      <a:pt x="195330" y="89299"/>
                    </a:cubicBezTo>
                    <a:cubicBezTo>
                      <a:pt x="196398" y="95690"/>
                      <a:pt x="202788" y="100722"/>
                      <a:pt x="209247" y="100268"/>
                    </a:cubicBezTo>
                    <a:cubicBezTo>
                      <a:pt x="215710" y="99814"/>
                      <a:pt x="222301" y="93977"/>
                      <a:pt x="223922" y="8770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7"/>
              <p:cNvSpPr/>
              <p:nvPr/>
            </p:nvSpPr>
            <p:spPr>
              <a:xfrm>
                <a:off x="7596555" y="185857"/>
                <a:ext cx="1311739" cy="498817"/>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 name="Google Shape;253;p7"/>
            <p:cNvGrpSpPr/>
            <p:nvPr/>
          </p:nvGrpSpPr>
          <p:grpSpPr>
            <a:xfrm>
              <a:off x="-826044" y="-195149"/>
              <a:ext cx="2235971" cy="1469018"/>
              <a:chOff x="-826044" y="-195149"/>
              <a:chExt cx="2235971" cy="1469018"/>
            </a:xfrm>
          </p:grpSpPr>
          <p:sp>
            <p:nvSpPr>
              <p:cNvPr id="254" name="Google Shape;254;p7"/>
              <p:cNvSpPr/>
              <p:nvPr/>
            </p:nvSpPr>
            <p:spPr>
              <a:xfrm>
                <a:off x="-826044" y="185842"/>
                <a:ext cx="1541134" cy="586049"/>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5" name="Google Shape;255;p7"/>
              <p:cNvGrpSpPr/>
              <p:nvPr/>
            </p:nvGrpSpPr>
            <p:grpSpPr>
              <a:xfrm>
                <a:off x="-667574" y="-195149"/>
                <a:ext cx="2077502" cy="940198"/>
                <a:chOff x="4" y="-1"/>
                <a:chExt cx="2565134" cy="1160881"/>
              </a:xfrm>
            </p:grpSpPr>
            <p:sp>
              <p:nvSpPr>
                <p:cNvPr id="256" name="Google Shape;256;p7"/>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7"/>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7"/>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7"/>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7"/>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7"/>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7"/>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7"/>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7"/>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7"/>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7"/>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7"/>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7"/>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7"/>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7"/>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7"/>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7"/>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7"/>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7"/>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7"/>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7"/>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7"/>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7"/>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7"/>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7"/>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7"/>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7"/>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7"/>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7"/>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7"/>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7"/>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7"/>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7"/>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7"/>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7"/>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7"/>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7"/>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7"/>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7"/>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7"/>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 name="Google Shape;297;p7"/>
              <p:cNvGrpSpPr/>
              <p:nvPr/>
            </p:nvGrpSpPr>
            <p:grpSpPr>
              <a:xfrm rot="9871805">
                <a:off x="197541" y="969098"/>
                <a:ext cx="111630" cy="295231"/>
                <a:chOff x="7145508" y="910775"/>
                <a:chExt cx="318111" cy="841320"/>
              </a:xfrm>
            </p:grpSpPr>
            <p:sp>
              <p:nvSpPr>
                <p:cNvPr id="298" name="Google Shape;298;p7"/>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01" name="Google Shape;301;p7"/>
            <p:cNvGrpSpPr/>
            <p:nvPr/>
          </p:nvGrpSpPr>
          <p:grpSpPr>
            <a:xfrm>
              <a:off x="-354650" y="3004322"/>
              <a:ext cx="2023734" cy="2166295"/>
              <a:chOff x="-354650" y="3004322"/>
              <a:chExt cx="2023734" cy="2166295"/>
            </a:xfrm>
          </p:grpSpPr>
          <p:grpSp>
            <p:nvGrpSpPr>
              <p:cNvPr id="302" name="Google Shape;302;p7"/>
              <p:cNvGrpSpPr/>
              <p:nvPr/>
            </p:nvGrpSpPr>
            <p:grpSpPr>
              <a:xfrm>
                <a:off x="-287840" y="3826959"/>
                <a:ext cx="1471105" cy="1343657"/>
                <a:chOff x="3421737" y="4180023"/>
                <a:chExt cx="807856" cy="737868"/>
              </a:xfrm>
            </p:grpSpPr>
            <p:sp>
              <p:nvSpPr>
                <p:cNvPr id="303" name="Google Shape;303;p7"/>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7"/>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7"/>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7"/>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7"/>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19" name="Google Shape;319;p7"/>
              <p:cNvSpPr/>
              <p:nvPr/>
            </p:nvSpPr>
            <p:spPr>
              <a:xfrm>
                <a:off x="-354650" y="3004322"/>
                <a:ext cx="701170" cy="267585"/>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0" name="Google Shape;320;p7"/>
              <p:cNvGrpSpPr/>
              <p:nvPr/>
            </p:nvGrpSpPr>
            <p:grpSpPr>
              <a:xfrm rot="6496281">
                <a:off x="1421458" y="4653612"/>
                <a:ext cx="154404" cy="307968"/>
                <a:chOff x="6903286" y="1827129"/>
                <a:chExt cx="114279" cy="227935"/>
              </a:xfrm>
            </p:grpSpPr>
            <p:sp>
              <p:nvSpPr>
                <p:cNvPr id="321" name="Google Shape;321;p7"/>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24" name="Google Shape;324;p7"/>
            <p:cNvGrpSpPr/>
            <p:nvPr/>
          </p:nvGrpSpPr>
          <p:grpSpPr>
            <a:xfrm>
              <a:off x="6109894" y="3466283"/>
              <a:ext cx="3879760" cy="2131473"/>
              <a:chOff x="6109894" y="3466283"/>
              <a:chExt cx="3879760" cy="2131473"/>
            </a:xfrm>
          </p:grpSpPr>
          <p:sp>
            <p:nvSpPr>
              <p:cNvPr id="325" name="Google Shape;325;p7"/>
              <p:cNvSpPr/>
              <p:nvPr/>
            </p:nvSpPr>
            <p:spPr>
              <a:xfrm>
                <a:off x="6986774" y="36192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26" name="Google Shape;326;p7"/>
              <p:cNvGrpSpPr/>
              <p:nvPr/>
            </p:nvGrpSpPr>
            <p:grpSpPr>
              <a:xfrm rot="10800000" flipH="1">
                <a:off x="8753904" y="3466283"/>
                <a:ext cx="154408" cy="254412"/>
                <a:chOff x="4363664" y="1819410"/>
                <a:chExt cx="202741" cy="334093"/>
              </a:xfrm>
            </p:grpSpPr>
            <p:sp>
              <p:nvSpPr>
                <p:cNvPr id="327" name="Google Shape;327;p7"/>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1" name="Google Shape;331;p7"/>
              <p:cNvSpPr/>
              <p:nvPr/>
            </p:nvSpPr>
            <p:spPr>
              <a:xfrm>
                <a:off x="6109894" y="4565771"/>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2" name="Google Shape;332;p7"/>
              <p:cNvGrpSpPr/>
              <p:nvPr/>
            </p:nvGrpSpPr>
            <p:grpSpPr>
              <a:xfrm>
                <a:off x="7802691" y="3915080"/>
                <a:ext cx="1527845" cy="1278314"/>
                <a:chOff x="4801174" y="4178804"/>
                <a:chExt cx="839014" cy="701985"/>
              </a:xfrm>
            </p:grpSpPr>
            <p:grpSp>
              <p:nvGrpSpPr>
                <p:cNvPr id="333" name="Google Shape;333;p7"/>
                <p:cNvGrpSpPr/>
                <p:nvPr/>
              </p:nvGrpSpPr>
              <p:grpSpPr>
                <a:xfrm>
                  <a:off x="4801174" y="4178804"/>
                  <a:ext cx="839014" cy="686077"/>
                  <a:chOff x="4801174" y="4178804"/>
                  <a:chExt cx="839014" cy="686077"/>
                </a:xfrm>
              </p:grpSpPr>
              <p:sp>
                <p:nvSpPr>
                  <p:cNvPr id="334" name="Google Shape;334;p7"/>
                  <p:cNvSpPr/>
                  <p:nvPr/>
                </p:nvSpPr>
                <p:spPr>
                  <a:xfrm>
                    <a:off x="4801174" y="4178804"/>
                    <a:ext cx="768976" cy="671746"/>
                  </a:xfrm>
                  <a:custGeom>
                    <a:avLst/>
                    <a:gdLst/>
                    <a:ahLst/>
                    <a:cxnLst/>
                    <a:rect l="l" t="t" r="r" b="b"/>
                    <a:pathLst>
                      <a:path w="427209" h="373192" extrusionOk="0">
                        <a:moveTo>
                          <a:pt x="407488" y="4835"/>
                        </a:moveTo>
                        <a:cubicBezTo>
                          <a:pt x="368972" y="-13242"/>
                          <a:pt x="325232" y="22231"/>
                          <a:pt x="317238" y="63881"/>
                        </a:cubicBezTo>
                        <a:cubicBezTo>
                          <a:pt x="313514" y="83366"/>
                          <a:pt x="316738" y="103397"/>
                          <a:pt x="319963" y="122973"/>
                        </a:cubicBezTo>
                        <a:cubicBezTo>
                          <a:pt x="302522" y="118749"/>
                          <a:pt x="283128" y="124108"/>
                          <a:pt x="270319" y="136644"/>
                        </a:cubicBezTo>
                        <a:cubicBezTo>
                          <a:pt x="245111" y="161262"/>
                          <a:pt x="255921" y="184245"/>
                          <a:pt x="268230" y="210316"/>
                        </a:cubicBezTo>
                        <a:cubicBezTo>
                          <a:pt x="252696" y="197144"/>
                          <a:pt x="230440" y="188969"/>
                          <a:pt x="210728" y="197780"/>
                        </a:cubicBezTo>
                        <a:cubicBezTo>
                          <a:pt x="191561" y="206319"/>
                          <a:pt x="181977" y="233935"/>
                          <a:pt x="195648" y="249877"/>
                        </a:cubicBezTo>
                        <a:cubicBezTo>
                          <a:pt x="179751" y="232072"/>
                          <a:pt x="156178" y="219309"/>
                          <a:pt x="132559" y="222761"/>
                        </a:cubicBezTo>
                        <a:cubicBezTo>
                          <a:pt x="108941" y="226213"/>
                          <a:pt x="88366" y="250195"/>
                          <a:pt x="94179" y="273314"/>
                        </a:cubicBezTo>
                        <a:cubicBezTo>
                          <a:pt x="75375" y="274131"/>
                          <a:pt x="55845" y="270634"/>
                          <a:pt x="38085" y="276857"/>
                        </a:cubicBezTo>
                        <a:cubicBezTo>
                          <a:pt x="20326" y="283125"/>
                          <a:pt x="6064" y="305153"/>
                          <a:pt x="16556" y="320823"/>
                        </a:cubicBezTo>
                        <a:cubicBezTo>
                          <a:pt x="568" y="329635"/>
                          <a:pt x="-5064" y="353026"/>
                          <a:pt x="5110" y="368197"/>
                        </a:cubicBezTo>
                        <a:cubicBezTo>
                          <a:pt x="5565" y="368197"/>
                          <a:pt x="9698" y="373193"/>
                          <a:pt x="10152" y="373193"/>
                        </a:cubicBezTo>
                        <a:lnTo>
                          <a:pt x="408760" y="373193"/>
                        </a:lnTo>
                        <a:cubicBezTo>
                          <a:pt x="411667" y="354162"/>
                          <a:pt x="411939" y="333359"/>
                          <a:pt x="411076" y="314101"/>
                        </a:cubicBezTo>
                        <a:lnTo>
                          <a:pt x="411076" y="137598"/>
                        </a:lnTo>
                        <a:cubicBezTo>
                          <a:pt x="415527" y="137598"/>
                          <a:pt x="419797" y="136099"/>
                          <a:pt x="424157" y="135327"/>
                        </a:cubicBezTo>
                        <a:cubicBezTo>
                          <a:pt x="427428" y="125335"/>
                          <a:pt x="427291" y="114616"/>
                          <a:pt x="427155" y="104123"/>
                        </a:cubicBezTo>
                        <a:cubicBezTo>
                          <a:pt x="426792" y="77643"/>
                          <a:pt x="426428" y="51163"/>
                          <a:pt x="426065" y="24683"/>
                        </a:cubicBezTo>
                        <a:cubicBezTo>
                          <a:pt x="426019" y="21595"/>
                          <a:pt x="425838" y="18188"/>
                          <a:pt x="423612" y="16099"/>
                        </a:cubicBezTo>
                        <a:cubicBezTo>
                          <a:pt x="418435" y="11148"/>
                          <a:pt x="413029" y="7469"/>
                          <a:pt x="407488" y="48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3547" y="4340064"/>
                    <a:ext cx="376641" cy="524817"/>
                  </a:xfrm>
                  <a:custGeom>
                    <a:avLst/>
                    <a:gdLst/>
                    <a:ahLst/>
                    <a:cxnLst/>
                    <a:rect l="l" t="t" r="r" b="b"/>
                    <a:pathLst>
                      <a:path w="209245" h="291565" extrusionOk="0">
                        <a:moveTo>
                          <a:pt x="199474" y="285524"/>
                        </a:moveTo>
                        <a:cubicBezTo>
                          <a:pt x="213918" y="247644"/>
                          <a:pt x="213963" y="201451"/>
                          <a:pt x="188619" y="169748"/>
                        </a:cubicBezTo>
                        <a:cubicBezTo>
                          <a:pt x="176991" y="155259"/>
                          <a:pt x="161185" y="144903"/>
                          <a:pt x="146969" y="132958"/>
                        </a:cubicBezTo>
                        <a:cubicBezTo>
                          <a:pt x="132752" y="121012"/>
                          <a:pt x="119398" y="106251"/>
                          <a:pt x="115992" y="88037"/>
                        </a:cubicBezTo>
                        <a:cubicBezTo>
                          <a:pt x="112540" y="69778"/>
                          <a:pt x="119217" y="49293"/>
                          <a:pt x="109860" y="33260"/>
                        </a:cubicBezTo>
                        <a:cubicBezTo>
                          <a:pt x="104909" y="24767"/>
                          <a:pt x="96279" y="19180"/>
                          <a:pt x="87786" y="14275"/>
                        </a:cubicBezTo>
                        <a:cubicBezTo>
                          <a:pt x="73660" y="6099"/>
                          <a:pt x="57945" y="-1304"/>
                          <a:pt x="41639" y="194"/>
                        </a:cubicBezTo>
                        <a:cubicBezTo>
                          <a:pt x="25379" y="1739"/>
                          <a:pt x="9254" y="15455"/>
                          <a:pt x="10799" y="31716"/>
                        </a:cubicBezTo>
                        <a:cubicBezTo>
                          <a:pt x="12343" y="48340"/>
                          <a:pt x="30330" y="59423"/>
                          <a:pt x="33191" y="75864"/>
                        </a:cubicBezTo>
                        <a:cubicBezTo>
                          <a:pt x="37824" y="102435"/>
                          <a:pt x="1351" y="124510"/>
                          <a:pt x="8618" y="150490"/>
                        </a:cubicBezTo>
                        <a:cubicBezTo>
                          <a:pt x="12252" y="163480"/>
                          <a:pt x="26469" y="173518"/>
                          <a:pt x="24470" y="186872"/>
                        </a:cubicBezTo>
                        <a:cubicBezTo>
                          <a:pt x="23653" y="192140"/>
                          <a:pt x="20337" y="196592"/>
                          <a:pt x="17339" y="201043"/>
                        </a:cubicBezTo>
                        <a:cubicBezTo>
                          <a:pt x="8119" y="214714"/>
                          <a:pt x="1170" y="230339"/>
                          <a:pt x="125" y="246781"/>
                        </a:cubicBezTo>
                        <a:cubicBezTo>
                          <a:pt x="-920" y="263268"/>
                          <a:pt x="4576" y="280619"/>
                          <a:pt x="16885" y="291565"/>
                        </a:cubicBezTo>
                        <a:cubicBezTo>
                          <a:pt x="79292" y="288885"/>
                          <a:pt x="137067" y="288204"/>
                          <a:pt x="199474" y="285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4971291" y="4552217"/>
                    <a:ext cx="431019" cy="310649"/>
                  </a:xfrm>
                  <a:custGeom>
                    <a:avLst/>
                    <a:gdLst/>
                    <a:ahLst/>
                    <a:cxnLst/>
                    <a:rect l="l" t="t" r="r" b="b"/>
                    <a:pathLst>
                      <a:path w="239455" h="172583" extrusionOk="0">
                        <a:moveTo>
                          <a:pt x="239456" y="172584"/>
                        </a:moveTo>
                        <a:cubicBezTo>
                          <a:pt x="213339" y="127663"/>
                          <a:pt x="183407" y="84014"/>
                          <a:pt x="143346" y="50949"/>
                        </a:cubicBezTo>
                        <a:cubicBezTo>
                          <a:pt x="103285" y="17837"/>
                          <a:pt x="51733" y="-3874"/>
                          <a:pt x="0" y="577"/>
                        </a:cubicBezTo>
                        <a:cubicBezTo>
                          <a:pt x="15034" y="48223"/>
                          <a:pt x="54686" y="101501"/>
                          <a:pt x="94974" y="131024"/>
                        </a:cubicBezTo>
                        <a:cubicBezTo>
                          <a:pt x="135261" y="160548"/>
                          <a:pt x="189493" y="172539"/>
                          <a:pt x="239456" y="172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 name="Google Shape;337;p7"/>
                <p:cNvGrpSpPr/>
                <p:nvPr/>
              </p:nvGrpSpPr>
              <p:grpSpPr>
                <a:xfrm>
                  <a:off x="5002863" y="4380028"/>
                  <a:ext cx="473934" cy="500761"/>
                  <a:chOff x="5002863" y="4380028"/>
                  <a:chExt cx="473934" cy="500761"/>
                </a:xfrm>
              </p:grpSpPr>
              <p:sp>
                <p:nvSpPr>
                  <p:cNvPr id="338" name="Google Shape;338;p7"/>
                  <p:cNvSpPr/>
                  <p:nvPr/>
                </p:nvSpPr>
                <p:spPr>
                  <a:xfrm>
                    <a:off x="5346588" y="4380028"/>
                    <a:ext cx="130208" cy="467458"/>
                  </a:xfrm>
                  <a:custGeom>
                    <a:avLst/>
                    <a:gdLst/>
                    <a:ahLst/>
                    <a:cxnLst/>
                    <a:rect l="l" t="t" r="r" b="b"/>
                    <a:pathLst>
                      <a:path w="72338" h="259699" extrusionOk="0">
                        <a:moveTo>
                          <a:pt x="280" y="797"/>
                        </a:moveTo>
                        <a:cubicBezTo>
                          <a:pt x="10454" y="3523"/>
                          <a:pt x="19447" y="10063"/>
                          <a:pt x="25170" y="18920"/>
                        </a:cubicBezTo>
                        <a:cubicBezTo>
                          <a:pt x="31302" y="28458"/>
                          <a:pt x="33300" y="40540"/>
                          <a:pt x="30711" y="51577"/>
                        </a:cubicBezTo>
                        <a:cubicBezTo>
                          <a:pt x="28032" y="62841"/>
                          <a:pt x="20583" y="72061"/>
                          <a:pt x="16540" y="82781"/>
                        </a:cubicBezTo>
                        <a:cubicBezTo>
                          <a:pt x="12997" y="92137"/>
                          <a:pt x="12135" y="103356"/>
                          <a:pt x="19129" y="111396"/>
                        </a:cubicBezTo>
                        <a:cubicBezTo>
                          <a:pt x="25352" y="118481"/>
                          <a:pt x="34935" y="121252"/>
                          <a:pt x="42702" y="126202"/>
                        </a:cubicBezTo>
                        <a:cubicBezTo>
                          <a:pt x="50378" y="131062"/>
                          <a:pt x="55965" y="138693"/>
                          <a:pt x="58872" y="147323"/>
                        </a:cubicBezTo>
                        <a:cubicBezTo>
                          <a:pt x="61733" y="155771"/>
                          <a:pt x="62097" y="165128"/>
                          <a:pt x="59417" y="173712"/>
                        </a:cubicBezTo>
                        <a:cubicBezTo>
                          <a:pt x="57918" y="178527"/>
                          <a:pt x="55329" y="182751"/>
                          <a:pt x="52377" y="186838"/>
                        </a:cubicBezTo>
                        <a:cubicBezTo>
                          <a:pt x="49107" y="191426"/>
                          <a:pt x="45609" y="196013"/>
                          <a:pt x="44019" y="201509"/>
                        </a:cubicBezTo>
                        <a:cubicBezTo>
                          <a:pt x="42612" y="206415"/>
                          <a:pt x="42975" y="211592"/>
                          <a:pt x="46063" y="215816"/>
                        </a:cubicBezTo>
                        <a:cubicBezTo>
                          <a:pt x="49016" y="219859"/>
                          <a:pt x="53421" y="222448"/>
                          <a:pt x="57237" y="225627"/>
                        </a:cubicBezTo>
                        <a:cubicBezTo>
                          <a:pt x="64867" y="231986"/>
                          <a:pt x="71680" y="241570"/>
                          <a:pt x="71499" y="251880"/>
                        </a:cubicBezTo>
                        <a:cubicBezTo>
                          <a:pt x="71453" y="254424"/>
                          <a:pt x="70954" y="256876"/>
                          <a:pt x="70000" y="259193"/>
                        </a:cubicBezTo>
                        <a:cubicBezTo>
                          <a:pt x="69818" y="259693"/>
                          <a:pt x="70636" y="259920"/>
                          <a:pt x="70863" y="259420"/>
                        </a:cubicBezTo>
                        <a:cubicBezTo>
                          <a:pt x="74588" y="250018"/>
                          <a:pt x="70772" y="239889"/>
                          <a:pt x="64867" y="232259"/>
                        </a:cubicBezTo>
                        <a:cubicBezTo>
                          <a:pt x="61688" y="228171"/>
                          <a:pt x="57782" y="224946"/>
                          <a:pt x="53694" y="221812"/>
                        </a:cubicBezTo>
                        <a:cubicBezTo>
                          <a:pt x="49334" y="218496"/>
                          <a:pt x="44973" y="214772"/>
                          <a:pt x="44201" y="209049"/>
                        </a:cubicBezTo>
                        <a:cubicBezTo>
                          <a:pt x="42612" y="197013"/>
                          <a:pt x="53921" y="188474"/>
                          <a:pt x="58509" y="178527"/>
                        </a:cubicBezTo>
                        <a:cubicBezTo>
                          <a:pt x="62142" y="170623"/>
                          <a:pt x="62914" y="161585"/>
                          <a:pt x="61279" y="153091"/>
                        </a:cubicBezTo>
                        <a:cubicBezTo>
                          <a:pt x="59644" y="144507"/>
                          <a:pt x="55511" y="136331"/>
                          <a:pt x="49197" y="130245"/>
                        </a:cubicBezTo>
                        <a:cubicBezTo>
                          <a:pt x="42293" y="123523"/>
                          <a:pt x="32937" y="120798"/>
                          <a:pt x="25079" y="115438"/>
                        </a:cubicBezTo>
                        <a:cubicBezTo>
                          <a:pt x="20855" y="112531"/>
                          <a:pt x="17358" y="108716"/>
                          <a:pt x="15723" y="103765"/>
                        </a:cubicBezTo>
                        <a:cubicBezTo>
                          <a:pt x="13997" y="98451"/>
                          <a:pt x="14496" y="92637"/>
                          <a:pt x="15950" y="87277"/>
                        </a:cubicBezTo>
                        <a:cubicBezTo>
                          <a:pt x="19038" y="75968"/>
                          <a:pt x="26714" y="66702"/>
                          <a:pt x="30439" y="55665"/>
                        </a:cubicBezTo>
                        <a:cubicBezTo>
                          <a:pt x="33936" y="45218"/>
                          <a:pt x="33300" y="33636"/>
                          <a:pt x="28713" y="23644"/>
                        </a:cubicBezTo>
                        <a:cubicBezTo>
                          <a:pt x="24443" y="14332"/>
                          <a:pt x="16677" y="6702"/>
                          <a:pt x="7366" y="2432"/>
                        </a:cubicBezTo>
                        <a:cubicBezTo>
                          <a:pt x="5140" y="1433"/>
                          <a:pt x="2869" y="615"/>
                          <a:pt x="507" y="25"/>
                        </a:cubicBezTo>
                        <a:cubicBezTo>
                          <a:pt x="7" y="-157"/>
                          <a:pt x="-220" y="706"/>
                          <a:pt x="280" y="843"/>
                        </a:cubicBezTo>
                        <a:lnTo>
                          <a:pt x="280" y="8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5002863" y="4573406"/>
                    <a:ext cx="399373" cy="304222"/>
                  </a:xfrm>
                  <a:custGeom>
                    <a:avLst/>
                    <a:gdLst/>
                    <a:ahLst/>
                    <a:cxnLst/>
                    <a:rect l="l" t="t" r="r" b="b"/>
                    <a:pathLst>
                      <a:path w="221874" h="169012" extrusionOk="0">
                        <a:moveTo>
                          <a:pt x="313" y="844"/>
                        </a:moveTo>
                        <a:cubicBezTo>
                          <a:pt x="16936" y="6294"/>
                          <a:pt x="32697" y="14106"/>
                          <a:pt x="47641" y="23191"/>
                        </a:cubicBezTo>
                        <a:cubicBezTo>
                          <a:pt x="62720" y="32320"/>
                          <a:pt x="77027" y="42721"/>
                          <a:pt x="91062" y="53486"/>
                        </a:cubicBezTo>
                        <a:cubicBezTo>
                          <a:pt x="105869" y="64841"/>
                          <a:pt x="120267" y="76695"/>
                          <a:pt x="134393" y="88914"/>
                        </a:cubicBezTo>
                        <a:cubicBezTo>
                          <a:pt x="148519" y="101131"/>
                          <a:pt x="162145" y="113441"/>
                          <a:pt x="175726" y="126022"/>
                        </a:cubicBezTo>
                        <a:cubicBezTo>
                          <a:pt x="189306" y="138603"/>
                          <a:pt x="202751" y="151366"/>
                          <a:pt x="216150" y="164129"/>
                        </a:cubicBezTo>
                        <a:cubicBezTo>
                          <a:pt x="217830" y="165719"/>
                          <a:pt x="219465" y="167309"/>
                          <a:pt x="221146" y="168899"/>
                        </a:cubicBezTo>
                        <a:cubicBezTo>
                          <a:pt x="221554" y="169262"/>
                          <a:pt x="222145" y="168671"/>
                          <a:pt x="221736" y="168308"/>
                        </a:cubicBezTo>
                        <a:cubicBezTo>
                          <a:pt x="208246" y="155409"/>
                          <a:pt x="194711" y="142555"/>
                          <a:pt x="181085" y="129837"/>
                        </a:cubicBezTo>
                        <a:cubicBezTo>
                          <a:pt x="167414" y="117119"/>
                          <a:pt x="153651" y="104538"/>
                          <a:pt x="139571" y="92275"/>
                        </a:cubicBezTo>
                        <a:cubicBezTo>
                          <a:pt x="125536" y="80011"/>
                          <a:pt x="111229" y="68066"/>
                          <a:pt x="96513" y="56620"/>
                        </a:cubicBezTo>
                        <a:cubicBezTo>
                          <a:pt x="82523" y="45719"/>
                          <a:pt x="68261" y="35136"/>
                          <a:pt x="53272" y="25643"/>
                        </a:cubicBezTo>
                        <a:cubicBezTo>
                          <a:pt x="38511" y="16332"/>
                          <a:pt x="23023" y="8111"/>
                          <a:pt x="6671" y="2115"/>
                        </a:cubicBezTo>
                        <a:cubicBezTo>
                          <a:pt x="4627" y="1389"/>
                          <a:pt x="2584" y="662"/>
                          <a:pt x="540" y="26"/>
                        </a:cubicBezTo>
                        <a:cubicBezTo>
                          <a:pt x="-5" y="-156"/>
                          <a:pt x="-233" y="662"/>
                          <a:pt x="313" y="844"/>
                        </a:cubicBezTo>
                        <a:lnTo>
                          <a:pt x="313" y="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5099338" y="4727578"/>
                    <a:ext cx="171959" cy="31966"/>
                  </a:xfrm>
                  <a:custGeom>
                    <a:avLst/>
                    <a:gdLst/>
                    <a:ahLst/>
                    <a:cxnLst/>
                    <a:rect l="l" t="t" r="r" b="b"/>
                    <a:pathLst>
                      <a:path w="95533" h="17759" extrusionOk="0">
                        <a:moveTo>
                          <a:pt x="409" y="1458"/>
                        </a:moveTo>
                        <a:cubicBezTo>
                          <a:pt x="12945" y="459"/>
                          <a:pt x="25617" y="686"/>
                          <a:pt x="38108" y="2140"/>
                        </a:cubicBezTo>
                        <a:cubicBezTo>
                          <a:pt x="50643" y="3593"/>
                          <a:pt x="62998" y="6273"/>
                          <a:pt x="74989" y="10133"/>
                        </a:cubicBezTo>
                        <a:cubicBezTo>
                          <a:pt x="81756" y="12268"/>
                          <a:pt x="88388" y="14812"/>
                          <a:pt x="94883" y="17719"/>
                        </a:cubicBezTo>
                        <a:cubicBezTo>
                          <a:pt x="95382" y="17946"/>
                          <a:pt x="95791" y="17174"/>
                          <a:pt x="95337" y="16946"/>
                        </a:cubicBezTo>
                        <a:cubicBezTo>
                          <a:pt x="83755" y="11814"/>
                          <a:pt x="71673" y="7771"/>
                          <a:pt x="59319" y="4956"/>
                        </a:cubicBezTo>
                        <a:cubicBezTo>
                          <a:pt x="47010" y="2140"/>
                          <a:pt x="34383" y="504"/>
                          <a:pt x="21711" y="96"/>
                        </a:cubicBezTo>
                        <a:cubicBezTo>
                          <a:pt x="14625" y="-131"/>
                          <a:pt x="7494" y="50"/>
                          <a:pt x="409" y="595"/>
                        </a:cubicBezTo>
                        <a:cubicBezTo>
                          <a:pt x="-136" y="641"/>
                          <a:pt x="-136" y="1504"/>
                          <a:pt x="409" y="1458"/>
                        </a:cubicBezTo>
                        <a:lnTo>
                          <a:pt x="409" y="14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5134865" y="4609102"/>
                    <a:ext cx="44537" cy="66798"/>
                  </a:xfrm>
                  <a:custGeom>
                    <a:avLst/>
                    <a:gdLst/>
                    <a:ahLst/>
                    <a:cxnLst/>
                    <a:rect l="l" t="t" r="r" b="b"/>
                    <a:pathLst>
                      <a:path w="24743" h="37110" extrusionOk="0">
                        <a:moveTo>
                          <a:pt x="114" y="728"/>
                        </a:moveTo>
                        <a:cubicBezTo>
                          <a:pt x="7653" y="9176"/>
                          <a:pt x="14194" y="18488"/>
                          <a:pt x="19690" y="28435"/>
                        </a:cubicBezTo>
                        <a:cubicBezTo>
                          <a:pt x="21189" y="31205"/>
                          <a:pt x="22642" y="34021"/>
                          <a:pt x="23959" y="36883"/>
                        </a:cubicBezTo>
                        <a:cubicBezTo>
                          <a:pt x="24187" y="37383"/>
                          <a:pt x="24959" y="36974"/>
                          <a:pt x="24686" y="36474"/>
                        </a:cubicBezTo>
                        <a:cubicBezTo>
                          <a:pt x="19872" y="26209"/>
                          <a:pt x="13876" y="16489"/>
                          <a:pt x="6927" y="7542"/>
                        </a:cubicBezTo>
                        <a:cubicBezTo>
                          <a:pt x="4928" y="4998"/>
                          <a:pt x="2839" y="2545"/>
                          <a:pt x="704" y="138"/>
                        </a:cubicBezTo>
                        <a:cubicBezTo>
                          <a:pt x="341" y="-271"/>
                          <a:pt x="-249" y="320"/>
                          <a:pt x="114" y="728"/>
                        </a:cubicBezTo>
                        <a:lnTo>
                          <a:pt x="114"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5241874" y="4661410"/>
                    <a:ext cx="161852" cy="219379"/>
                  </a:xfrm>
                  <a:custGeom>
                    <a:avLst/>
                    <a:gdLst/>
                    <a:ahLst/>
                    <a:cxnLst/>
                    <a:rect l="l" t="t" r="r" b="b"/>
                    <a:pathLst>
                      <a:path w="89918" h="121877" extrusionOk="0">
                        <a:moveTo>
                          <a:pt x="218" y="832"/>
                        </a:moveTo>
                        <a:cubicBezTo>
                          <a:pt x="8212" y="5738"/>
                          <a:pt x="15707" y="11506"/>
                          <a:pt x="22656" y="17865"/>
                        </a:cubicBezTo>
                        <a:cubicBezTo>
                          <a:pt x="29514" y="24224"/>
                          <a:pt x="35828" y="31127"/>
                          <a:pt x="41687" y="38395"/>
                        </a:cubicBezTo>
                        <a:cubicBezTo>
                          <a:pt x="47501" y="45708"/>
                          <a:pt x="53360" y="54110"/>
                          <a:pt x="58492" y="62422"/>
                        </a:cubicBezTo>
                        <a:cubicBezTo>
                          <a:pt x="63988" y="71279"/>
                          <a:pt x="68984" y="80454"/>
                          <a:pt x="73753" y="89765"/>
                        </a:cubicBezTo>
                        <a:cubicBezTo>
                          <a:pt x="78523" y="99122"/>
                          <a:pt x="83019" y="108660"/>
                          <a:pt x="87470" y="118153"/>
                        </a:cubicBezTo>
                        <a:cubicBezTo>
                          <a:pt x="88016" y="119334"/>
                          <a:pt x="88560" y="120515"/>
                          <a:pt x="89105" y="121650"/>
                        </a:cubicBezTo>
                        <a:cubicBezTo>
                          <a:pt x="89333" y="122150"/>
                          <a:pt x="90105" y="121741"/>
                          <a:pt x="89878" y="121241"/>
                        </a:cubicBezTo>
                        <a:cubicBezTo>
                          <a:pt x="85381" y="111658"/>
                          <a:pt x="80930" y="102074"/>
                          <a:pt x="76161" y="92672"/>
                        </a:cubicBezTo>
                        <a:cubicBezTo>
                          <a:pt x="71437" y="83224"/>
                          <a:pt x="66441" y="73913"/>
                          <a:pt x="60991" y="64875"/>
                        </a:cubicBezTo>
                        <a:cubicBezTo>
                          <a:pt x="55903" y="56472"/>
                          <a:pt x="50407" y="48297"/>
                          <a:pt x="44412" y="40529"/>
                        </a:cubicBezTo>
                        <a:cubicBezTo>
                          <a:pt x="38644" y="33035"/>
                          <a:pt x="32330" y="25950"/>
                          <a:pt x="25517" y="19409"/>
                        </a:cubicBezTo>
                        <a:cubicBezTo>
                          <a:pt x="18750" y="12914"/>
                          <a:pt x="11437" y="7009"/>
                          <a:pt x="3534" y="1922"/>
                        </a:cubicBezTo>
                        <a:cubicBezTo>
                          <a:pt x="2580" y="1287"/>
                          <a:pt x="1626" y="651"/>
                          <a:pt x="627" y="60"/>
                        </a:cubicBezTo>
                        <a:cubicBezTo>
                          <a:pt x="173" y="-213"/>
                          <a:pt x="-281" y="514"/>
                          <a:pt x="218" y="787"/>
                        </a:cubicBezTo>
                        <a:lnTo>
                          <a:pt x="218" y="7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sp>
        <p:nvSpPr>
          <p:cNvPr id="343" name="Google Shape;343;p7"/>
          <p:cNvSpPr txBox="1">
            <a:spLocks noGrp="1"/>
          </p:cNvSpPr>
          <p:nvPr>
            <p:ph type="title"/>
          </p:nvPr>
        </p:nvSpPr>
        <p:spPr>
          <a:xfrm>
            <a:off x="715100" y="1012350"/>
            <a:ext cx="42711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2900"/>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344" name="Google Shape;344;p7"/>
          <p:cNvSpPr txBox="1">
            <a:spLocks noGrp="1"/>
          </p:cNvSpPr>
          <p:nvPr>
            <p:ph type="body" idx="1"/>
          </p:nvPr>
        </p:nvSpPr>
        <p:spPr>
          <a:xfrm>
            <a:off x="715100" y="1508850"/>
            <a:ext cx="4271100" cy="2698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Work Sans Light"/>
              <a:buChar char="●"/>
              <a:defRPr/>
            </a:lvl1pPr>
            <a:lvl2pPr marL="914400" lvl="1" indent="-304800" rtl="0">
              <a:lnSpc>
                <a:spcPct val="100000"/>
              </a:lnSpc>
              <a:spcBef>
                <a:spcPts val="10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345" name="Google Shape;345;p7"/>
          <p:cNvSpPr>
            <a:spLocks noGrp="1"/>
          </p:cNvSpPr>
          <p:nvPr>
            <p:ph type="pic" idx="2"/>
          </p:nvPr>
        </p:nvSpPr>
        <p:spPr>
          <a:xfrm>
            <a:off x="5466673" y="903000"/>
            <a:ext cx="2746200" cy="3337500"/>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6"/>
        <p:cNvGrpSpPr/>
        <p:nvPr/>
      </p:nvGrpSpPr>
      <p:grpSpPr>
        <a:xfrm>
          <a:off x="0" y="0"/>
          <a:ext cx="0" cy="0"/>
          <a:chOff x="0" y="0"/>
          <a:chExt cx="0" cy="0"/>
        </a:xfrm>
      </p:grpSpPr>
      <p:grpSp>
        <p:nvGrpSpPr>
          <p:cNvPr id="347" name="Google Shape;347;p8"/>
          <p:cNvGrpSpPr/>
          <p:nvPr/>
        </p:nvGrpSpPr>
        <p:grpSpPr>
          <a:xfrm>
            <a:off x="-287840" y="-71564"/>
            <a:ext cx="10429894" cy="5745520"/>
            <a:chOff x="-287840" y="-71564"/>
            <a:chExt cx="10429894" cy="5745520"/>
          </a:xfrm>
        </p:grpSpPr>
        <p:sp>
          <p:nvSpPr>
            <p:cNvPr id="348" name="Google Shape;348;p8"/>
            <p:cNvSpPr/>
            <p:nvPr/>
          </p:nvSpPr>
          <p:spPr>
            <a:xfrm>
              <a:off x="7139174" y="36954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8"/>
            <p:cNvSpPr/>
            <p:nvPr/>
          </p:nvSpPr>
          <p:spPr>
            <a:xfrm>
              <a:off x="8664224" y="3012244"/>
              <a:ext cx="1078703" cy="41020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8"/>
            <p:cNvSpPr/>
            <p:nvPr/>
          </p:nvSpPr>
          <p:spPr>
            <a:xfrm>
              <a:off x="274963" y="-71564"/>
              <a:ext cx="945263" cy="360738"/>
            </a:xfrm>
            <a:custGeom>
              <a:avLst/>
              <a:gdLst/>
              <a:ahLst/>
              <a:cxnLst/>
              <a:rect l="l" t="t" r="r" b="b"/>
              <a:pathLst>
                <a:path w="319076" h="121768" extrusionOk="0">
                  <a:moveTo>
                    <a:pt x="18214" y="93571"/>
                  </a:moveTo>
                  <a:cubicBezTo>
                    <a:pt x="7626" y="94570"/>
                    <a:pt x="5" y="82543"/>
                    <a:pt x="0" y="71910"/>
                  </a:cubicBezTo>
                  <a:cubicBezTo>
                    <a:pt x="0" y="67695"/>
                    <a:pt x="818" y="63330"/>
                    <a:pt x="3298" y="59928"/>
                  </a:cubicBezTo>
                  <a:cubicBezTo>
                    <a:pt x="7971" y="53519"/>
                    <a:pt x="17024" y="52256"/>
                    <a:pt x="24927" y="52933"/>
                  </a:cubicBezTo>
                  <a:cubicBezTo>
                    <a:pt x="33493" y="53664"/>
                    <a:pt x="41918" y="56040"/>
                    <a:pt x="49608" y="59887"/>
                  </a:cubicBezTo>
                  <a:cubicBezTo>
                    <a:pt x="46524" y="46047"/>
                    <a:pt x="58628" y="32122"/>
                    <a:pt x="72550" y="29419"/>
                  </a:cubicBezTo>
                  <a:cubicBezTo>
                    <a:pt x="86471" y="26717"/>
                    <a:pt x="100783" y="32785"/>
                    <a:pt x="112020" y="41433"/>
                  </a:cubicBezTo>
                  <a:cubicBezTo>
                    <a:pt x="108373" y="24546"/>
                    <a:pt x="122353" y="7963"/>
                    <a:pt x="138800" y="2671"/>
                  </a:cubicBezTo>
                  <a:cubicBezTo>
                    <a:pt x="158626" y="-3706"/>
                    <a:pt x="181749" y="1577"/>
                    <a:pt x="196833" y="15938"/>
                  </a:cubicBezTo>
                  <a:cubicBezTo>
                    <a:pt x="204391" y="23128"/>
                    <a:pt x="210168" y="33734"/>
                    <a:pt x="207357" y="43776"/>
                  </a:cubicBezTo>
                  <a:cubicBezTo>
                    <a:pt x="229990" y="35133"/>
                    <a:pt x="258518" y="49468"/>
                    <a:pt x="265086" y="72786"/>
                  </a:cubicBezTo>
                  <a:cubicBezTo>
                    <a:pt x="275365" y="70742"/>
                    <a:pt x="286134" y="69648"/>
                    <a:pt x="296235" y="72437"/>
                  </a:cubicBezTo>
                  <a:cubicBezTo>
                    <a:pt x="306337" y="75225"/>
                    <a:pt x="315698" y="82570"/>
                    <a:pt x="318432" y="92689"/>
                  </a:cubicBezTo>
                  <a:cubicBezTo>
                    <a:pt x="319504" y="96650"/>
                    <a:pt x="319409" y="101238"/>
                    <a:pt x="316838" y="104435"/>
                  </a:cubicBezTo>
                  <a:cubicBezTo>
                    <a:pt x="314022" y="107937"/>
                    <a:pt x="309130" y="108836"/>
                    <a:pt x="304656" y="109254"/>
                  </a:cubicBezTo>
                  <a:cubicBezTo>
                    <a:pt x="291525" y="110472"/>
                    <a:pt x="278199" y="109568"/>
                    <a:pt x="265354" y="106588"/>
                  </a:cubicBezTo>
                  <a:cubicBezTo>
                    <a:pt x="263905" y="106252"/>
                    <a:pt x="262384" y="105889"/>
                    <a:pt x="260948" y="106279"/>
                  </a:cubicBezTo>
                  <a:cubicBezTo>
                    <a:pt x="259340" y="106715"/>
                    <a:pt x="258141" y="108010"/>
                    <a:pt x="256956" y="109177"/>
                  </a:cubicBezTo>
                  <a:cubicBezTo>
                    <a:pt x="246214" y="119710"/>
                    <a:pt x="229981" y="123166"/>
                    <a:pt x="215056" y="121277"/>
                  </a:cubicBezTo>
                  <a:cubicBezTo>
                    <a:pt x="200131" y="119388"/>
                    <a:pt x="186227" y="112779"/>
                    <a:pt x="173096" y="105439"/>
                  </a:cubicBezTo>
                  <a:cubicBezTo>
                    <a:pt x="171620" y="111970"/>
                    <a:pt x="166079" y="117058"/>
                    <a:pt x="159797" y="119374"/>
                  </a:cubicBezTo>
                  <a:cubicBezTo>
                    <a:pt x="153516" y="121690"/>
                    <a:pt x="146589" y="121590"/>
                    <a:pt x="139962" y="120641"/>
                  </a:cubicBezTo>
                  <a:cubicBezTo>
                    <a:pt x="127445" y="118852"/>
                    <a:pt x="115363" y="114105"/>
                    <a:pt x="104971" y="106906"/>
                  </a:cubicBezTo>
                  <a:cubicBezTo>
                    <a:pt x="102450" y="105157"/>
                    <a:pt x="99897" y="103213"/>
                    <a:pt x="96872" y="102696"/>
                  </a:cubicBezTo>
                  <a:cubicBezTo>
                    <a:pt x="92925" y="102019"/>
                    <a:pt x="89051" y="103890"/>
                    <a:pt x="85304" y="105312"/>
                  </a:cubicBezTo>
                  <a:cubicBezTo>
                    <a:pt x="68176" y="111793"/>
                    <a:pt x="47778" y="108755"/>
                    <a:pt x="33284" y="97563"/>
                  </a:cubicBezTo>
                  <a:cubicBezTo>
                    <a:pt x="29110" y="99380"/>
                    <a:pt x="21824" y="96355"/>
                    <a:pt x="18214" y="9358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8"/>
            <p:cNvSpPr/>
            <p:nvPr/>
          </p:nvSpPr>
          <p:spPr>
            <a:xfrm>
              <a:off x="8577875" y="2650722"/>
              <a:ext cx="635388" cy="24162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52" name="Google Shape;352;p8"/>
            <p:cNvGrpSpPr/>
            <p:nvPr/>
          </p:nvGrpSpPr>
          <p:grpSpPr>
            <a:xfrm rot="10800000">
              <a:off x="8650730" y="4244293"/>
              <a:ext cx="154402" cy="307963"/>
              <a:chOff x="6903286" y="1827129"/>
              <a:chExt cx="114279" cy="227935"/>
            </a:xfrm>
          </p:grpSpPr>
          <p:sp>
            <p:nvSpPr>
              <p:cNvPr id="353" name="Google Shape;353;p8"/>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8"/>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8"/>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6" name="Google Shape;356;p8"/>
            <p:cNvGrpSpPr/>
            <p:nvPr/>
          </p:nvGrpSpPr>
          <p:grpSpPr>
            <a:xfrm>
              <a:off x="-287840" y="2545418"/>
              <a:ext cx="1471105" cy="2625198"/>
              <a:chOff x="-287840" y="2545418"/>
              <a:chExt cx="1471105" cy="2625198"/>
            </a:xfrm>
          </p:grpSpPr>
          <p:grpSp>
            <p:nvGrpSpPr>
              <p:cNvPr id="357" name="Google Shape;357;p8"/>
              <p:cNvGrpSpPr/>
              <p:nvPr/>
            </p:nvGrpSpPr>
            <p:grpSpPr>
              <a:xfrm rot="10800000">
                <a:off x="327955" y="2545418"/>
                <a:ext cx="154402" cy="307963"/>
                <a:chOff x="6903286" y="1827129"/>
                <a:chExt cx="114279" cy="227935"/>
              </a:xfrm>
            </p:grpSpPr>
            <p:sp>
              <p:nvSpPr>
                <p:cNvPr id="358" name="Google Shape;358;p8"/>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8"/>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8"/>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 name="Google Shape;361;p8"/>
              <p:cNvGrpSpPr/>
              <p:nvPr/>
            </p:nvGrpSpPr>
            <p:grpSpPr>
              <a:xfrm>
                <a:off x="-287840" y="3826959"/>
                <a:ext cx="1471105" cy="1343657"/>
                <a:chOff x="3421737" y="4180023"/>
                <a:chExt cx="807856" cy="737868"/>
              </a:xfrm>
            </p:grpSpPr>
            <p:sp>
              <p:nvSpPr>
                <p:cNvPr id="362" name="Google Shape;362;p8"/>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8"/>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8"/>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8"/>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8"/>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8"/>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8"/>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8"/>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8"/>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8"/>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8"/>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8" name="Google Shape;378;p8"/>
              <p:cNvGrpSpPr/>
              <p:nvPr/>
            </p:nvGrpSpPr>
            <p:grpSpPr>
              <a:xfrm rot="3704011">
                <a:off x="170599" y="3859158"/>
                <a:ext cx="111641" cy="295261"/>
                <a:chOff x="7145508" y="910775"/>
                <a:chExt cx="318111" cy="841320"/>
              </a:xfrm>
            </p:grpSpPr>
            <p:sp>
              <p:nvSpPr>
                <p:cNvPr id="379" name="Google Shape;379;p8"/>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382" name="Google Shape;382;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3"/>
        <p:cNvGrpSpPr/>
        <p:nvPr/>
      </p:nvGrpSpPr>
      <p:grpSpPr>
        <a:xfrm>
          <a:off x="0" y="0"/>
          <a:ext cx="0" cy="0"/>
          <a:chOff x="0" y="0"/>
          <a:chExt cx="0" cy="0"/>
        </a:xfrm>
      </p:grpSpPr>
      <p:grpSp>
        <p:nvGrpSpPr>
          <p:cNvPr id="384" name="Google Shape;384;p9"/>
          <p:cNvGrpSpPr/>
          <p:nvPr/>
        </p:nvGrpSpPr>
        <p:grpSpPr>
          <a:xfrm>
            <a:off x="-776998" y="-8"/>
            <a:ext cx="10470751" cy="5320351"/>
            <a:chOff x="-776998" y="-8"/>
            <a:chExt cx="10470751" cy="5320351"/>
          </a:xfrm>
        </p:grpSpPr>
        <p:grpSp>
          <p:nvGrpSpPr>
            <p:cNvPr id="385" name="Google Shape;385;p9"/>
            <p:cNvGrpSpPr/>
            <p:nvPr/>
          </p:nvGrpSpPr>
          <p:grpSpPr>
            <a:xfrm>
              <a:off x="-103374" y="-8"/>
              <a:ext cx="9247363" cy="1298105"/>
              <a:chOff x="-103374" y="-8"/>
              <a:chExt cx="9247363" cy="1298105"/>
            </a:xfrm>
          </p:grpSpPr>
          <p:grpSp>
            <p:nvGrpSpPr>
              <p:cNvPr id="386" name="Google Shape;386;p9"/>
              <p:cNvGrpSpPr/>
              <p:nvPr/>
            </p:nvGrpSpPr>
            <p:grpSpPr>
              <a:xfrm>
                <a:off x="-103374" y="1"/>
                <a:ext cx="2077502" cy="940198"/>
                <a:chOff x="4" y="-1"/>
                <a:chExt cx="2565134" cy="1160881"/>
              </a:xfrm>
            </p:grpSpPr>
            <p:sp>
              <p:nvSpPr>
                <p:cNvPr id="387" name="Google Shape;387;p9"/>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9"/>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9"/>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9"/>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9"/>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9"/>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9"/>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9"/>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9"/>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9"/>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9"/>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9"/>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9"/>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9"/>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9"/>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9"/>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9"/>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9"/>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9"/>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9"/>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9"/>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9"/>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9"/>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9"/>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9"/>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9"/>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9"/>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9"/>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9"/>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9"/>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9"/>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9"/>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9"/>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9"/>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9"/>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9"/>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9"/>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9"/>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9"/>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9"/>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9"/>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8" name="Google Shape;428;p9"/>
              <p:cNvGrpSpPr/>
              <p:nvPr/>
            </p:nvGrpSpPr>
            <p:grpSpPr>
              <a:xfrm>
                <a:off x="7356288" y="-8"/>
                <a:ext cx="1787701" cy="1298105"/>
                <a:chOff x="5150373" y="202773"/>
                <a:chExt cx="3435904" cy="2494916"/>
              </a:xfrm>
            </p:grpSpPr>
            <p:sp>
              <p:nvSpPr>
                <p:cNvPr id="429" name="Google Shape;429;p9"/>
                <p:cNvSpPr/>
                <p:nvPr/>
              </p:nvSpPr>
              <p:spPr>
                <a:xfrm>
                  <a:off x="7827088" y="1121355"/>
                  <a:ext cx="45841" cy="338407"/>
                </a:xfrm>
                <a:custGeom>
                  <a:avLst/>
                  <a:gdLst/>
                  <a:ahLst/>
                  <a:cxnLst/>
                  <a:rect l="l" t="t" r="r" b="b"/>
                  <a:pathLst>
                    <a:path w="6724" h="49638" extrusionOk="0">
                      <a:moveTo>
                        <a:pt x="25" y="540"/>
                      </a:moveTo>
                      <a:cubicBezTo>
                        <a:pt x="3886" y="12757"/>
                        <a:pt x="5884" y="25521"/>
                        <a:pt x="5884" y="38329"/>
                      </a:cubicBezTo>
                      <a:cubicBezTo>
                        <a:pt x="5884" y="41963"/>
                        <a:pt x="5702" y="45596"/>
                        <a:pt x="5384" y="49230"/>
                      </a:cubicBezTo>
                      <a:cubicBezTo>
                        <a:pt x="5339" y="49775"/>
                        <a:pt x="6202" y="49775"/>
                        <a:pt x="6248" y="49230"/>
                      </a:cubicBezTo>
                      <a:cubicBezTo>
                        <a:pt x="7383" y="36376"/>
                        <a:pt x="6475" y="23386"/>
                        <a:pt x="3704" y="10850"/>
                      </a:cubicBezTo>
                      <a:cubicBezTo>
                        <a:pt x="2886" y="7307"/>
                        <a:pt x="1933" y="3764"/>
                        <a:pt x="842" y="313"/>
                      </a:cubicBezTo>
                      <a:cubicBezTo>
                        <a:pt x="706" y="-233"/>
                        <a:pt x="-156" y="-5"/>
                        <a:pt x="25" y="540"/>
                      </a:cubicBezTo>
                      <a:lnTo>
                        <a:pt x="25" y="54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9"/>
                <p:cNvSpPr/>
                <p:nvPr/>
              </p:nvSpPr>
              <p:spPr>
                <a:xfrm>
                  <a:off x="7896296" y="1134048"/>
                  <a:ext cx="83487" cy="369140"/>
                </a:xfrm>
                <a:custGeom>
                  <a:avLst/>
                  <a:gdLst/>
                  <a:ahLst/>
                  <a:cxnLst/>
                  <a:rect l="l" t="t" r="r" b="b"/>
                  <a:pathLst>
                    <a:path w="12246" h="54146" extrusionOk="0">
                      <a:moveTo>
                        <a:pt x="11402" y="313"/>
                      </a:moveTo>
                      <a:cubicBezTo>
                        <a:pt x="6906" y="13802"/>
                        <a:pt x="3590" y="27701"/>
                        <a:pt x="1501" y="41781"/>
                      </a:cubicBezTo>
                      <a:cubicBezTo>
                        <a:pt x="910" y="45778"/>
                        <a:pt x="411" y="49775"/>
                        <a:pt x="2" y="53772"/>
                      </a:cubicBezTo>
                      <a:cubicBezTo>
                        <a:pt x="-44" y="54272"/>
                        <a:pt x="820" y="54272"/>
                        <a:pt x="865" y="53772"/>
                      </a:cubicBezTo>
                      <a:cubicBezTo>
                        <a:pt x="2273" y="39601"/>
                        <a:pt x="4907" y="25612"/>
                        <a:pt x="8722" y="11940"/>
                      </a:cubicBezTo>
                      <a:cubicBezTo>
                        <a:pt x="9813" y="8125"/>
                        <a:pt x="10994" y="4309"/>
                        <a:pt x="12220" y="540"/>
                      </a:cubicBezTo>
                      <a:cubicBezTo>
                        <a:pt x="12402" y="-5"/>
                        <a:pt x="11584" y="-233"/>
                        <a:pt x="11402" y="313"/>
                      </a:cubicBezTo>
                      <a:lnTo>
                        <a:pt x="11402" y="31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9"/>
                <p:cNvSpPr/>
                <p:nvPr/>
              </p:nvSpPr>
              <p:spPr>
                <a:xfrm>
                  <a:off x="5150373" y="202773"/>
                  <a:ext cx="3435904" cy="1639207"/>
                </a:xfrm>
                <a:custGeom>
                  <a:avLst/>
                  <a:gdLst/>
                  <a:ahLst/>
                  <a:cxnLst/>
                  <a:rect l="l" t="t" r="r" b="b"/>
                  <a:pathLst>
                    <a:path w="503983" h="240441" extrusionOk="0">
                      <a:moveTo>
                        <a:pt x="688" y="1664"/>
                      </a:moveTo>
                      <a:cubicBezTo>
                        <a:pt x="-3081" y="27236"/>
                        <a:pt x="9046" y="51354"/>
                        <a:pt x="26896" y="69113"/>
                      </a:cubicBezTo>
                      <a:cubicBezTo>
                        <a:pt x="46245" y="88371"/>
                        <a:pt x="71907" y="100317"/>
                        <a:pt x="98433" y="105995"/>
                      </a:cubicBezTo>
                      <a:cubicBezTo>
                        <a:pt x="126230" y="111945"/>
                        <a:pt x="155481" y="110991"/>
                        <a:pt x="182824" y="103042"/>
                      </a:cubicBezTo>
                      <a:cubicBezTo>
                        <a:pt x="189500" y="101089"/>
                        <a:pt x="196086" y="98682"/>
                        <a:pt x="202490" y="95911"/>
                      </a:cubicBezTo>
                      <a:cubicBezTo>
                        <a:pt x="208940" y="93095"/>
                        <a:pt x="214709" y="90325"/>
                        <a:pt x="220023" y="86282"/>
                      </a:cubicBezTo>
                      <a:cubicBezTo>
                        <a:pt x="228834" y="79469"/>
                        <a:pt x="234739" y="67887"/>
                        <a:pt x="228062" y="57486"/>
                      </a:cubicBezTo>
                      <a:cubicBezTo>
                        <a:pt x="222521" y="48810"/>
                        <a:pt x="211211" y="44405"/>
                        <a:pt x="201219" y="45994"/>
                      </a:cubicBezTo>
                      <a:cubicBezTo>
                        <a:pt x="189455" y="47811"/>
                        <a:pt x="180825" y="58076"/>
                        <a:pt x="176374" y="68477"/>
                      </a:cubicBezTo>
                      <a:cubicBezTo>
                        <a:pt x="165564" y="93640"/>
                        <a:pt x="172105" y="123981"/>
                        <a:pt x="184822" y="147100"/>
                      </a:cubicBezTo>
                      <a:cubicBezTo>
                        <a:pt x="198721" y="172263"/>
                        <a:pt x="221295" y="191248"/>
                        <a:pt x="246094" y="205101"/>
                      </a:cubicBezTo>
                      <a:cubicBezTo>
                        <a:pt x="270530" y="218773"/>
                        <a:pt x="297373" y="228447"/>
                        <a:pt x="324717" y="234261"/>
                      </a:cubicBezTo>
                      <a:cubicBezTo>
                        <a:pt x="351787" y="239984"/>
                        <a:pt x="379720" y="241937"/>
                        <a:pt x="407245" y="239257"/>
                      </a:cubicBezTo>
                      <a:cubicBezTo>
                        <a:pt x="434815" y="236578"/>
                        <a:pt x="461068" y="229492"/>
                        <a:pt x="485504" y="217274"/>
                      </a:cubicBezTo>
                      <a:cubicBezTo>
                        <a:pt x="491454" y="214276"/>
                        <a:pt x="497268" y="211006"/>
                        <a:pt x="502900" y="207418"/>
                      </a:cubicBezTo>
                      <a:cubicBezTo>
                        <a:pt x="505398" y="205873"/>
                        <a:pt x="503127" y="201922"/>
                        <a:pt x="500629" y="203512"/>
                      </a:cubicBezTo>
                      <a:cubicBezTo>
                        <a:pt x="456526" y="231354"/>
                        <a:pt x="403066" y="240030"/>
                        <a:pt x="351742" y="234125"/>
                      </a:cubicBezTo>
                      <a:cubicBezTo>
                        <a:pt x="325670" y="231127"/>
                        <a:pt x="300008" y="224360"/>
                        <a:pt x="275754" y="214367"/>
                      </a:cubicBezTo>
                      <a:cubicBezTo>
                        <a:pt x="250954" y="204102"/>
                        <a:pt x="227017" y="190431"/>
                        <a:pt x="208259" y="170991"/>
                      </a:cubicBezTo>
                      <a:cubicBezTo>
                        <a:pt x="189546" y="151687"/>
                        <a:pt x="176329" y="125889"/>
                        <a:pt x="175647" y="98682"/>
                      </a:cubicBezTo>
                      <a:cubicBezTo>
                        <a:pt x="175375" y="86645"/>
                        <a:pt x="177373" y="74110"/>
                        <a:pt x="183914" y="63799"/>
                      </a:cubicBezTo>
                      <a:cubicBezTo>
                        <a:pt x="189682" y="54715"/>
                        <a:pt x="199538" y="48174"/>
                        <a:pt x="210576" y="50809"/>
                      </a:cubicBezTo>
                      <a:cubicBezTo>
                        <a:pt x="219932" y="53034"/>
                        <a:pt x="228925" y="61301"/>
                        <a:pt x="225746" y="71657"/>
                      </a:cubicBezTo>
                      <a:cubicBezTo>
                        <a:pt x="222203" y="83239"/>
                        <a:pt x="207487" y="89053"/>
                        <a:pt x="197313" y="93186"/>
                      </a:cubicBezTo>
                      <a:cubicBezTo>
                        <a:pt x="172513" y="103269"/>
                        <a:pt x="145352" y="107039"/>
                        <a:pt x="118736" y="104541"/>
                      </a:cubicBezTo>
                      <a:cubicBezTo>
                        <a:pt x="92664" y="102088"/>
                        <a:pt x="66275" y="93595"/>
                        <a:pt x="44837" y="78334"/>
                      </a:cubicBezTo>
                      <a:cubicBezTo>
                        <a:pt x="25624" y="64662"/>
                        <a:pt x="8819" y="44405"/>
                        <a:pt x="5140" y="20514"/>
                      </a:cubicBezTo>
                      <a:cubicBezTo>
                        <a:pt x="4231" y="14700"/>
                        <a:pt x="4231" y="8704"/>
                        <a:pt x="5094" y="2845"/>
                      </a:cubicBezTo>
                      <a:cubicBezTo>
                        <a:pt x="5503" y="-16"/>
                        <a:pt x="1097" y="-1243"/>
                        <a:pt x="688" y="1664"/>
                      </a:cubicBezTo>
                      <a:lnTo>
                        <a:pt x="688" y="1664"/>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9"/>
                <p:cNvSpPr/>
                <p:nvPr/>
              </p:nvSpPr>
              <p:spPr>
                <a:xfrm>
                  <a:off x="7634017" y="1270849"/>
                  <a:ext cx="466712" cy="413106"/>
                </a:xfrm>
                <a:custGeom>
                  <a:avLst/>
                  <a:gdLst/>
                  <a:ahLst/>
                  <a:cxnLst/>
                  <a:rect l="l" t="t" r="r" b="b"/>
                  <a:pathLst>
                    <a:path w="68458" h="60595" extrusionOk="0">
                      <a:moveTo>
                        <a:pt x="47513" y="58731"/>
                      </a:moveTo>
                      <a:cubicBezTo>
                        <a:pt x="52100" y="57686"/>
                        <a:pt x="54916" y="53189"/>
                        <a:pt x="57142" y="49056"/>
                      </a:cubicBezTo>
                      <a:cubicBezTo>
                        <a:pt x="60367" y="43107"/>
                        <a:pt x="63455" y="37156"/>
                        <a:pt x="66499" y="31115"/>
                      </a:cubicBezTo>
                      <a:cubicBezTo>
                        <a:pt x="67952" y="28254"/>
                        <a:pt x="69360" y="24757"/>
                        <a:pt x="67725" y="22031"/>
                      </a:cubicBezTo>
                      <a:cubicBezTo>
                        <a:pt x="66181" y="19578"/>
                        <a:pt x="62638" y="18988"/>
                        <a:pt x="59958" y="20124"/>
                      </a:cubicBezTo>
                      <a:cubicBezTo>
                        <a:pt x="57278" y="21305"/>
                        <a:pt x="55416" y="23712"/>
                        <a:pt x="53963" y="26210"/>
                      </a:cubicBezTo>
                      <a:cubicBezTo>
                        <a:pt x="58459" y="21168"/>
                        <a:pt x="60140" y="13720"/>
                        <a:pt x="58232" y="7179"/>
                      </a:cubicBezTo>
                      <a:cubicBezTo>
                        <a:pt x="57869" y="5952"/>
                        <a:pt x="57278" y="4590"/>
                        <a:pt x="56052" y="4181"/>
                      </a:cubicBezTo>
                      <a:cubicBezTo>
                        <a:pt x="54962" y="3818"/>
                        <a:pt x="53736" y="4317"/>
                        <a:pt x="52736" y="4908"/>
                      </a:cubicBezTo>
                      <a:cubicBezTo>
                        <a:pt x="46650" y="8541"/>
                        <a:pt x="42744" y="15536"/>
                        <a:pt x="42835" y="22622"/>
                      </a:cubicBezTo>
                      <a:cubicBezTo>
                        <a:pt x="43516" y="15763"/>
                        <a:pt x="41472" y="8678"/>
                        <a:pt x="37294" y="3182"/>
                      </a:cubicBezTo>
                      <a:cubicBezTo>
                        <a:pt x="35931" y="1456"/>
                        <a:pt x="33932" y="-315"/>
                        <a:pt x="31752" y="48"/>
                      </a:cubicBezTo>
                      <a:cubicBezTo>
                        <a:pt x="29708" y="412"/>
                        <a:pt x="28391" y="2455"/>
                        <a:pt x="27664" y="4408"/>
                      </a:cubicBezTo>
                      <a:cubicBezTo>
                        <a:pt x="24485" y="12765"/>
                        <a:pt x="26892" y="22122"/>
                        <a:pt x="29345" y="30706"/>
                      </a:cubicBezTo>
                      <a:cubicBezTo>
                        <a:pt x="25212" y="22077"/>
                        <a:pt x="18489" y="14719"/>
                        <a:pt x="10268" y="9859"/>
                      </a:cubicBezTo>
                      <a:cubicBezTo>
                        <a:pt x="8452" y="8723"/>
                        <a:pt x="6272" y="7724"/>
                        <a:pt x="4182" y="8223"/>
                      </a:cubicBezTo>
                      <a:cubicBezTo>
                        <a:pt x="1502" y="8860"/>
                        <a:pt x="-87" y="11857"/>
                        <a:pt x="4" y="14628"/>
                      </a:cubicBezTo>
                      <a:cubicBezTo>
                        <a:pt x="49" y="17398"/>
                        <a:pt x="1366" y="19942"/>
                        <a:pt x="2683" y="22349"/>
                      </a:cubicBezTo>
                      <a:cubicBezTo>
                        <a:pt x="10041" y="35794"/>
                        <a:pt x="18626" y="48557"/>
                        <a:pt x="28255" y="60457"/>
                      </a:cubicBezTo>
                      <a:cubicBezTo>
                        <a:pt x="34477" y="60957"/>
                        <a:pt x="41472" y="60048"/>
                        <a:pt x="47513" y="5873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9"/>
                <p:cNvSpPr/>
                <p:nvPr/>
              </p:nvSpPr>
              <p:spPr>
                <a:xfrm>
                  <a:off x="7761922" y="1558815"/>
                  <a:ext cx="279920" cy="277138"/>
                </a:xfrm>
                <a:custGeom>
                  <a:avLst/>
                  <a:gdLst/>
                  <a:ahLst/>
                  <a:cxnLst/>
                  <a:rect l="l" t="t" r="r" b="b"/>
                  <a:pathLst>
                    <a:path w="41059" h="40651" extrusionOk="0">
                      <a:moveTo>
                        <a:pt x="31431" y="40651"/>
                      </a:moveTo>
                      <a:cubicBezTo>
                        <a:pt x="25253" y="40424"/>
                        <a:pt x="19122" y="39425"/>
                        <a:pt x="13172" y="37744"/>
                      </a:cubicBezTo>
                      <a:cubicBezTo>
                        <a:pt x="10356" y="25526"/>
                        <a:pt x="4042" y="14444"/>
                        <a:pt x="0" y="2589"/>
                      </a:cubicBezTo>
                      <a:cubicBezTo>
                        <a:pt x="5132" y="7449"/>
                        <a:pt x="10492" y="12082"/>
                        <a:pt x="15988" y="16533"/>
                      </a:cubicBezTo>
                      <a:cubicBezTo>
                        <a:pt x="17441" y="10992"/>
                        <a:pt x="18940" y="5496"/>
                        <a:pt x="20393" y="0"/>
                      </a:cubicBezTo>
                      <a:cubicBezTo>
                        <a:pt x="22710" y="5269"/>
                        <a:pt x="25026" y="10538"/>
                        <a:pt x="27343" y="15806"/>
                      </a:cubicBezTo>
                      <a:cubicBezTo>
                        <a:pt x="31022" y="10629"/>
                        <a:pt x="35700" y="6223"/>
                        <a:pt x="41060" y="2816"/>
                      </a:cubicBezTo>
                      <a:cubicBezTo>
                        <a:pt x="38062" y="15080"/>
                        <a:pt x="33565" y="28206"/>
                        <a:pt x="31476" y="4065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9"/>
                <p:cNvSpPr/>
                <p:nvPr/>
              </p:nvSpPr>
              <p:spPr>
                <a:xfrm>
                  <a:off x="6085532" y="1449827"/>
                  <a:ext cx="732152" cy="640756"/>
                </a:xfrm>
                <a:custGeom>
                  <a:avLst/>
                  <a:gdLst/>
                  <a:ahLst/>
                  <a:cxnLst/>
                  <a:rect l="l" t="t" r="r" b="b"/>
                  <a:pathLst>
                    <a:path w="107393" h="93987" extrusionOk="0">
                      <a:moveTo>
                        <a:pt x="84391" y="9130"/>
                      </a:moveTo>
                      <a:cubicBezTo>
                        <a:pt x="80530" y="21802"/>
                        <a:pt x="84891" y="35519"/>
                        <a:pt x="90704" y="47419"/>
                      </a:cubicBezTo>
                      <a:cubicBezTo>
                        <a:pt x="96564" y="59364"/>
                        <a:pt x="104058" y="70719"/>
                        <a:pt x="106919" y="83664"/>
                      </a:cubicBezTo>
                      <a:cubicBezTo>
                        <a:pt x="107601" y="86662"/>
                        <a:pt x="107828" y="90250"/>
                        <a:pt x="105648" y="92385"/>
                      </a:cubicBezTo>
                      <a:cubicBezTo>
                        <a:pt x="103876" y="94156"/>
                        <a:pt x="101015" y="94338"/>
                        <a:pt x="98698" y="93520"/>
                      </a:cubicBezTo>
                      <a:cubicBezTo>
                        <a:pt x="96382" y="92657"/>
                        <a:pt x="94520" y="90931"/>
                        <a:pt x="92748" y="89160"/>
                      </a:cubicBezTo>
                      <a:cubicBezTo>
                        <a:pt x="82438" y="78577"/>
                        <a:pt x="75716" y="65133"/>
                        <a:pt x="70947" y="51280"/>
                      </a:cubicBezTo>
                      <a:cubicBezTo>
                        <a:pt x="72763" y="56503"/>
                        <a:pt x="71719" y="61408"/>
                        <a:pt x="71991" y="66722"/>
                      </a:cubicBezTo>
                      <a:cubicBezTo>
                        <a:pt x="72218" y="71037"/>
                        <a:pt x="72581" y="74762"/>
                        <a:pt x="71355" y="79077"/>
                      </a:cubicBezTo>
                      <a:cubicBezTo>
                        <a:pt x="69720" y="85027"/>
                        <a:pt x="65224" y="91386"/>
                        <a:pt x="58592" y="91749"/>
                      </a:cubicBezTo>
                      <a:cubicBezTo>
                        <a:pt x="53732" y="91976"/>
                        <a:pt x="51598" y="87480"/>
                        <a:pt x="50098" y="83392"/>
                      </a:cubicBezTo>
                      <a:cubicBezTo>
                        <a:pt x="46738" y="74035"/>
                        <a:pt x="48554" y="62907"/>
                        <a:pt x="54913" y="55277"/>
                      </a:cubicBezTo>
                      <a:cubicBezTo>
                        <a:pt x="51007" y="59773"/>
                        <a:pt x="45556" y="62544"/>
                        <a:pt x="40333" y="65496"/>
                      </a:cubicBezTo>
                      <a:cubicBezTo>
                        <a:pt x="36654" y="67631"/>
                        <a:pt x="31613" y="69175"/>
                        <a:pt x="28388" y="66404"/>
                      </a:cubicBezTo>
                      <a:cubicBezTo>
                        <a:pt x="25935" y="64270"/>
                        <a:pt x="25708" y="60364"/>
                        <a:pt x="27071" y="57411"/>
                      </a:cubicBezTo>
                      <a:cubicBezTo>
                        <a:pt x="28479" y="54459"/>
                        <a:pt x="31113" y="52324"/>
                        <a:pt x="33747" y="50416"/>
                      </a:cubicBezTo>
                      <a:cubicBezTo>
                        <a:pt x="37654" y="47646"/>
                        <a:pt x="41787" y="45239"/>
                        <a:pt x="46102" y="43195"/>
                      </a:cubicBezTo>
                      <a:cubicBezTo>
                        <a:pt x="35383" y="48009"/>
                        <a:pt x="18986" y="46601"/>
                        <a:pt x="8812" y="41014"/>
                      </a:cubicBezTo>
                      <a:cubicBezTo>
                        <a:pt x="5950" y="39470"/>
                        <a:pt x="3270" y="37381"/>
                        <a:pt x="1590" y="34565"/>
                      </a:cubicBezTo>
                      <a:cubicBezTo>
                        <a:pt x="-45" y="31749"/>
                        <a:pt x="-590" y="28161"/>
                        <a:pt x="772" y="25208"/>
                      </a:cubicBezTo>
                      <a:cubicBezTo>
                        <a:pt x="2680" y="21120"/>
                        <a:pt x="7631" y="19304"/>
                        <a:pt x="12082" y="19395"/>
                      </a:cubicBezTo>
                      <a:cubicBezTo>
                        <a:pt x="16578" y="19485"/>
                        <a:pt x="20893" y="21075"/>
                        <a:pt x="25299" y="21893"/>
                      </a:cubicBezTo>
                      <a:cubicBezTo>
                        <a:pt x="33974" y="23482"/>
                        <a:pt x="39970" y="23573"/>
                        <a:pt x="47964" y="19076"/>
                      </a:cubicBezTo>
                      <a:cubicBezTo>
                        <a:pt x="55913" y="14580"/>
                        <a:pt x="61272" y="7949"/>
                        <a:pt x="65451" y="0"/>
                      </a:cubicBezTo>
                      <a:cubicBezTo>
                        <a:pt x="67540" y="2362"/>
                        <a:pt x="67949" y="5768"/>
                        <a:pt x="70719" y="7540"/>
                      </a:cubicBezTo>
                      <a:cubicBezTo>
                        <a:pt x="71991" y="8312"/>
                        <a:pt x="83846" y="10765"/>
                        <a:pt x="84391" y="91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9"/>
                <p:cNvSpPr/>
                <p:nvPr/>
              </p:nvSpPr>
              <p:spPr>
                <a:xfrm>
                  <a:off x="6397339" y="1343320"/>
                  <a:ext cx="317389" cy="400999"/>
                </a:xfrm>
                <a:custGeom>
                  <a:avLst/>
                  <a:gdLst/>
                  <a:ahLst/>
                  <a:cxnLst/>
                  <a:rect l="l" t="t" r="r" b="b"/>
                  <a:pathLst>
                    <a:path w="46555" h="58819" extrusionOk="0">
                      <a:moveTo>
                        <a:pt x="42650" y="58819"/>
                      </a:moveTo>
                      <a:cubicBezTo>
                        <a:pt x="40288" y="46011"/>
                        <a:pt x="43694" y="32657"/>
                        <a:pt x="46556" y="19939"/>
                      </a:cubicBezTo>
                      <a:cubicBezTo>
                        <a:pt x="36472" y="13717"/>
                        <a:pt x="27434" y="7994"/>
                        <a:pt x="18713" y="0"/>
                      </a:cubicBezTo>
                      <a:cubicBezTo>
                        <a:pt x="18895" y="14035"/>
                        <a:pt x="11627" y="27979"/>
                        <a:pt x="0" y="35882"/>
                      </a:cubicBezTo>
                      <a:cubicBezTo>
                        <a:pt x="2362" y="35927"/>
                        <a:pt x="6495" y="34701"/>
                        <a:pt x="8857" y="34746"/>
                      </a:cubicBezTo>
                      <a:cubicBezTo>
                        <a:pt x="13535" y="34837"/>
                        <a:pt x="19076" y="34474"/>
                        <a:pt x="21620" y="30568"/>
                      </a:cubicBezTo>
                      <a:cubicBezTo>
                        <a:pt x="19622" y="37381"/>
                        <a:pt x="18895" y="44602"/>
                        <a:pt x="19440" y="51733"/>
                      </a:cubicBezTo>
                      <a:cubicBezTo>
                        <a:pt x="24300" y="47918"/>
                        <a:pt x="27979" y="42649"/>
                        <a:pt x="29886" y="36836"/>
                      </a:cubicBezTo>
                      <a:cubicBezTo>
                        <a:pt x="32566" y="46964"/>
                        <a:pt x="35700" y="51007"/>
                        <a:pt x="42650" y="588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9"/>
                <p:cNvSpPr/>
                <p:nvPr/>
              </p:nvSpPr>
              <p:spPr>
                <a:xfrm>
                  <a:off x="6182957" y="1730301"/>
                  <a:ext cx="288292" cy="280997"/>
                </a:xfrm>
                <a:custGeom>
                  <a:avLst/>
                  <a:gdLst/>
                  <a:ahLst/>
                  <a:cxnLst/>
                  <a:rect l="l" t="t" r="r" b="b"/>
                  <a:pathLst>
                    <a:path w="42287" h="41217" extrusionOk="0">
                      <a:moveTo>
                        <a:pt x="41485" y="188"/>
                      </a:moveTo>
                      <a:cubicBezTo>
                        <a:pt x="37261" y="6502"/>
                        <a:pt x="32583" y="12406"/>
                        <a:pt x="27450" y="17902"/>
                      </a:cubicBezTo>
                      <a:cubicBezTo>
                        <a:pt x="22272" y="23443"/>
                        <a:pt x="16640" y="28576"/>
                        <a:pt x="10599" y="33163"/>
                      </a:cubicBezTo>
                      <a:cubicBezTo>
                        <a:pt x="7238" y="35752"/>
                        <a:pt x="3786" y="38160"/>
                        <a:pt x="198" y="40431"/>
                      </a:cubicBezTo>
                      <a:cubicBezTo>
                        <a:pt x="-256" y="40703"/>
                        <a:pt x="152" y="41430"/>
                        <a:pt x="607" y="41157"/>
                      </a:cubicBezTo>
                      <a:cubicBezTo>
                        <a:pt x="7056" y="37115"/>
                        <a:pt x="13188" y="32527"/>
                        <a:pt x="18866" y="27440"/>
                      </a:cubicBezTo>
                      <a:cubicBezTo>
                        <a:pt x="24543" y="22399"/>
                        <a:pt x="29857" y="16857"/>
                        <a:pt x="34626" y="10953"/>
                      </a:cubicBezTo>
                      <a:cubicBezTo>
                        <a:pt x="37306" y="7637"/>
                        <a:pt x="39850" y="4185"/>
                        <a:pt x="42212" y="642"/>
                      </a:cubicBezTo>
                      <a:cubicBezTo>
                        <a:pt x="42530" y="188"/>
                        <a:pt x="41758" y="-266"/>
                        <a:pt x="41485" y="188"/>
                      </a:cubicBezTo>
                      <a:lnTo>
                        <a:pt x="41485" y="18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9"/>
                <p:cNvSpPr/>
                <p:nvPr/>
              </p:nvSpPr>
              <p:spPr>
                <a:xfrm>
                  <a:off x="6423026" y="1757043"/>
                  <a:ext cx="105487" cy="437152"/>
                </a:xfrm>
                <a:custGeom>
                  <a:avLst/>
                  <a:gdLst/>
                  <a:ahLst/>
                  <a:cxnLst/>
                  <a:rect l="l" t="t" r="r" b="b"/>
                  <a:pathLst>
                    <a:path w="15473" h="64122" extrusionOk="0">
                      <a:moveTo>
                        <a:pt x="14672" y="217"/>
                      </a:moveTo>
                      <a:cubicBezTo>
                        <a:pt x="11221" y="8029"/>
                        <a:pt x="8359" y="16023"/>
                        <a:pt x="6088" y="24244"/>
                      </a:cubicBezTo>
                      <a:cubicBezTo>
                        <a:pt x="3862" y="32465"/>
                        <a:pt x="2182" y="40822"/>
                        <a:pt x="1137" y="49270"/>
                      </a:cubicBezTo>
                      <a:cubicBezTo>
                        <a:pt x="547" y="54085"/>
                        <a:pt x="184" y="58900"/>
                        <a:pt x="2" y="63714"/>
                      </a:cubicBezTo>
                      <a:cubicBezTo>
                        <a:pt x="-44" y="64259"/>
                        <a:pt x="819" y="64259"/>
                        <a:pt x="865" y="63714"/>
                      </a:cubicBezTo>
                      <a:cubicBezTo>
                        <a:pt x="1183" y="55266"/>
                        <a:pt x="2137" y="46818"/>
                        <a:pt x="3681" y="38506"/>
                      </a:cubicBezTo>
                      <a:cubicBezTo>
                        <a:pt x="5225" y="30194"/>
                        <a:pt x="7405" y="22018"/>
                        <a:pt x="10176" y="14070"/>
                      </a:cubicBezTo>
                      <a:cubicBezTo>
                        <a:pt x="11720" y="9528"/>
                        <a:pt x="13492" y="5031"/>
                        <a:pt x="15445" y="671"/>
                      </a:cubicBezTo>
                      <a:cubicBezTo>
                        <a:pt x="15626" y="171"/>
                        <a:pt x="14899" y="-283"/>
                        <a:pt x="14672" y="217"/>
                      </a:cubicBezTo>
                      <a:lnTo>
                        <a:pt x="14672" y="2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9"/>
                <p:cNvSpPr/>
                <p:nvPr/>
              </p:nvSpPr>
              <p:spPr>
                <a:xfrm>
                  <a:off x="6160386" y="1952347"/>
                  <a:ext cx="90182" cy="95793"/>
                </a:xfrm>
                <a:custGeom>
                  <a:avLst/>
                  <a:gdLst/>
                  <a:ahLst/>
                  <a:cxnLst/>
                  <a:rect l="l" t="t" r="r" b="b"/>
                  <a:pathLst>
                    <a:path w="13228" h="14051" extrusionOk="0">
                      <a:moveTo>
                        <a:pt x="13229" y="1636"/>
                      </a:moveTo>
                      <a:cubicBezTo>
                        <a:pt x="10685" y="-90"/>
                        <a:pt x="7324" y="-544"/>
                        <a:pt x="4554" y="727"/>
                      </a:cubicBezTo>
                      <a:cubicBezTo>
                        <a:pt x="1783" y="1954"/>
                        <a:pt x="-170" y="4951"/>
                        <a:pt x="12" y="7949"/>
                      </a:cubicBezTo>
                      <a:cubicBezTo>
                        <a:pt x="239" y="10992"/>
                        <a:pt x="2782" y="13763"/>
                        <a:pt x="5780" y="14035"/>
                      </a:cubicBezTo>
                      <a:cubicBezTo>
                        <a:pt x="8778" y="14262"/>
                        <a:pt x="11730" y="12037"/>
                        <a:pt x="12638" y="9130"/>
                      </a:cubicBezTo>
                      <a:cubicBezTo>
                        <a:pt x="13547" y="6269"/>
                        <a:pt x="12593" y="2998"/>
                        <a:pt x="10595" y="727"/>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9"/>
                <p:cNvSpPr/>
                <p:nvPr/>
              </p:nvSpPr>
              <p:spPr>
                <a:xfrm>
                  <a:off x="6381734" y="2149812"/>
                  <a:ext cx="89916" cy="95602"/>
                </a:xfrm>
                <a:custGeom>
                  <a:avLst/>
                  <a:gdLst/>
                  <a:ahLst/>
                  <a:cxnLst/>
                  <a:rect l="l" t="t" r="r" b="b"/>
                  <a:pathLst>
                    <a:path w="13189" h="14023" extrusionOk="0">
                      <a:moveTo>
                        <a:pt x="13190" y="1646"/>
                      </a:moveTo>
                      <a:cubicBezTo>
                        <a:pt x="10692" y="-80"/>
                        <a:pt x="7285" y="-534"/>
                        <a:pt x="4515" y="693"/>
                      </a:cubicBezTo>
                      <a:cubicBezTo>
                        <a:pt x="1744" y="1964"/>
                        <a:pt x="-209" y="4917"/>
                        <a:pt x="18" y="7960"/>
                      </a:cubicBezTo>
                      <a:cubicBezTo>
                        <a:pt x="200" y="11003"/>
                        <a:pt x="2743" y="13773"/>
                        <a:pt x="5741" y="14001"/>
                      </a:cubicBezTo>
                      <a:cubicBezTo>
                        <a:pt x="8784" y="14273"/>
                        <a:pt x="11691" y="12048"/>
                        <a:pt x="12599" y="9141"/>
                      </a:cubicBezTo>
                      <a:cubicBezTo>
                        <a:pt x="13508" y="6279"/>
                        <a:pt x="12599" y="3009"/>
                        <a:pt x="10601" y="69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9"/>
                <p:cNvSpPr/>
                <p:nvPr/>
              </p:nvSpPr>
              <p:spPr>
                <a:xfrm>
                  <a:off x="6384338" y="1674716"/>
                  <a:ext cx="202057" cy="187986"/>
                </a:xfrm>
                <a:custGeom>
                  <a:avLst/>
                  <a:gdLst/>
                  <a:ahLst/>
                  <a:cxnLst/>
                  <a:rect l="l" t="t" r="r" b="b"/>
                  <a:pathLst>
                    <a:path w="29638" h="27574" extrusionOk="0">
                      <a:moveTo>
                        <a:pt x="0" y="11976"/>
                      </a:moveTo>
                      <a:cubicBezTo>
                        <a:pt x="0" y="12793"/>
                        <a:pt x="91" y="13656"/>
                        <a:pt x="545" y="14338"/>
                      </a:cubicBezTo>
                      <a:cubicBezTo>
                        <a:pt x="1272" y="15337"/>
                        <a:pt x="2634" y="15564"/>
                        <a:pt x="3861" y="15564"/>
                      </a:cubicBezTo>
                      <a:cubicBezTo>
                        <a:pt x="6859" y="15609"/>
                        <a:pt x="9902" y="14656"/>
                        <a:pt x="12354" y="12884"/>
                      </a:cubicBezTo>
                      <a:cubicBezTo>
                        <a:pt x="11628" y="14837"/>
                        <a:pt x="10856" y="16927"/>
                        <a:pt x="11083" y="19016"/>
                      </a:cubicBezTo>
                      <a:cubicBezTo>
                        <a:pt x="11355" y="21105"/>
                        <a:pt x="12900" y="23195"/>
                        <a:pt x="14989" y="23285"/>
                      </a:cubicBezTo>
                      <a:cubicBezTo>
                        <a:pt x="17124" y="23376"/>
                        <a:pt x="18758" y="21514"/>
                        <a:pt x="19803" y="19697"/>
                      </a:cubicBezTo>
                      <a:cubicBezTo>
                        <a:pt x="19713" y="22513"/>
                        <a:pt x="19985" y="25920"/>
                        <a:pt x="22483" y="27191"/>
                      </a:cubicBezTo>
                      <a:cubicBezTo>
                        <a:pt x="24754" y="28327"/>
                        <a:pt x="27615" y="26783"/>
                        <a:pt x="28751" y="24557"/>
                      </a:cubicBezTo>
                      <a:cubicBezTo>
                        <a:pt x="29886" y="22331"/>
                        <a:pt x="29750" y="19652"/>
                        <a:pt x="29342" y="17154"/>
                      </a:cubicBezTo>
                      <a:cubicBezTo>
                        <a:pt x="27116" y="3164"/>
                        <a:pt x="0" y="-10598"/>
                        <a:pt x="0" y="119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9"/>
                <p:cNvSpPr/>
                <p:nvPr/>
              </p:nvSpPr>
              <p:spPr>
                <a:xfrm>
                  <a:off x="5360753" y="883896"/>
                  <a:ext cx="310128" cy="344270"/>
                </a:xfrm>
                <a:custGeom>
                  <a:avLst/>
                  <a:gdLst/>
                  <a:ahLst/>
                  <a:cxnLst/>
                  <a:rect l="l" t="t" r="r" b="b"/>
                  <a:pathLst>
                    <a:path w="45490" h="50498" extrusionOk="0">
                      <a:moveTo>
                        <a:pt x="40230" y="627"/>
                      </a:moveTo>
                      <a:cubicBezTo>
                        <a:pt x="42910" y="5350"/>
                        <a:pt x="46180" y="11528"/>
                        <a:pt x="43955" y="17023"/>
                      </a:cubicBezTo>
                      <a:cubicBezTo>
                        <a:pt x="42002" y="21838"/>
                        <a:pt x="35870" y="24109"/>
                        <a:pt x="31373" y="21475"/>
                      </a:cubicBezTo>
                      <a:cubicBezTo>
                        <a:pt x="28921" y="20112"/>
                        <a:pt x="27149" y="17614"/>
                        <a:pt x="26786" y="14798"/>
                      </a:cubicBezTo>
                      <a:lnTo>
                        <a:pt x="26241" y="15207"/>
                      </a:lnTo>
                      <a:cubicBezTo>
                        <a:pt x="27104" y="15343"/>
                        <a:pt x="27558" y="16206"/>
                        <a:pt x="27921" y="16933"/>
                      </a:cubicBezTo>
                      <a:cubicBezTo>
                        <a:pt x="28330" y="17887"/>
                        <a:pt x="28648" y="18885"/>
                        <a:pt x="28921" y="19885"/>
                      </a:cubicBezTo>
                      <a:cubicBezTo>
                        <a:pt x="29465" y="21883"/>
                        <a:pt x="29783" y="23973"/>
                        <a:pt x="29783" y="26017"/>
                      </a:cubicBezTo>
                      <a:cubicBezTo>
                        <a:pt x="29874" y="30059"/>
                        <a:pt x="28921" y="34056"/>
                        <a:pt x="27013" y="37599"/>
                      </a:cubicBezTo>
                      <a:cubicBezTo>
                        <a:pt x="25287" y="40778"/>
                        <a:pt x="22834" y="43549"/>
                        <a:pt x="19927" y="45683"/>
                      </a:cubicBezTo>
                      <a:cubicBezTo>
                        <a:pt x="16975" y="47773"/>
                        <a:pt x="13886" y="49181"/>
                        <a:pt x="10480" y="49544"/>
                      </a:cubicBezTo>
                      <a:cubicBezTo>
                        <a:pt x="7028" y="49908"/>
                        <a:pt x="3031" y="49136"/>
                        <a:pt x="805" y="46138"/>
                      </a:cubicBezTo>
                      <a:cubicBezTo>
                        <a:pt x="487" y="45683"/>
                        <a:pt x="-239" y="46092"/>
                        <a:pt x="79" y="46547"/>
                      </a:cubicBezTo>
                      <a:cubicBezTo>
                        <a:pt x="2123" y="49363"/>
                        <a:pt x="5529" y="50498"/>
                        <a:pt x="8890" y="50498"/>
                      </a:cubicBezTo>
                      <a:cubicBezTo>
                        <a:pt x="12569" y="50498"/>
                        <a:pt x="16112" y="49181"/>
                        <a:pt x="19201" y="47183"/>
                      </a:cubicBezTo>
                      <a:cubicBezTo>
                        <a:pt x="26104" y="42777"/>
                        <a:pt x="30465" y="35101"/>
                        <a:pt x="30647" y="26925"/>
                      </a:cubicBezTo>
                      <a:cubicBezTo>
                        <a:pt x="30692" y="24427"/>
                        <a:pt x="30374" y="21929"/>
                        <a:pt x="29738" y="19567"/>
                      </a:cubicBezTo>
                      <a:cubicBezTo>
                        <a:pt x="29420" y="18431"/>
                        <a:pt x="29011" y="17296"/>
                        <a:pt x="28512" y="16251"/>
                      </a:cubicBezTo>
                      <a:cubicBezTo>
                        <a:pt x="28103" y="15388"/>
                        <a:pt x="27467" y="14571"/>
                        <a:pt x="26468" y="14434"/>
                      </a:cubicBezTo>
                      <a:cubicBezTo>
                        <a:pt x="26241" y="14389"/>
                        <a:pt x="25877" y="14525"/>
                        <a:pt x="25923" y="14843"/>
                      </a:cubicBezTo>
                      <a:cubicBezTo>
                        <a:pt x="26604" y="20248"/>
                        <a:pt x="31873" y="24291"/>
                        <a:pt x="37323" y="23291"/>
                      </a:cubicBezTo>
                      <a:cubicBezTo>
                        <a:pt x="39958" y="22837"/>
                        <a:pt x="42365" y="21247"/>
                        <a:pt x="43864" y="19022"/>
                      </a:cubicBezTo>
                      <a:cubicBezTo>
                        <a:pt x="45544" y="16433"/>
                        <a:pt x="45771" y="13299"/>
                        <a:pt x="45226" y="10347"/>
                      </a:cubicBezTo>
                      <a:cubicBezTo>
                        <a:pt x="44500" y="6759"/>
                        <a:pt x="42774" y="3397"/>
                        <a:pt x="40957" y="218"/>
                      </a:cubicBezTo>
                      <a:cubicBezTo>
                        <a:pt x="40684" y="-281"/>
                        <a:pt x="39958" y="173"/>
                        <a:pt x="40185" y="627"/>
                      </a:cubicBezTo>
                      <a:lnTo>
                        <a:pt x="40185" y="62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9"/>
                <p:cNvSpPr/>
                <p:nvPr/>
              </p:nvSpPr>
              <p:spPr>
                <a:xfrm>
                  <a:off x="6719364" y="1121614"/>
                  <a:ext cx="198594" cy="390397"/>
                </a:xfrm>
                <a:custGeom>
                  <a:avLst/>
                  <a:gdLst/>
                  <a:ahLst/>
                  <a:cxnLst/>
                  <a:rect l="l" t="t" r="r" b="b"/>
                  <a:pathLst>
                    <a:path w="29130" h="57264" extrusionOk="0">
                      <a:moveTo>
                        <a:pt x="8449" y="55687"/>
                      </a:moveTo>
                      <a:cubicBezTo>
                        <a:pt x="11583" y="57549"/>
                        <a:pt x="15489" y="57685"/>
                        <a:pt x="18895" y="56504"/>
                      </a:cubicBezTo>
                      <a:cubicBezTo>
                        <a:pt x="22529" y="55232"/>
                        <a:pt x="25481" y="52598"/>
                        <a:pt x="27162" y="49146"/>
                      </a:cubicBezTo>
                      <a:cubicBezTo>
                        <a:pt x="29024" y="45512"/>
                        <a:pt x="29479" y="41288"/>
                        <a:pt x="28888" y="37246"/>
                      </a:cubicBezTo>
                      <a:cubicBezTo>
                        <a:pt x="28297" y="32885"/>
                        <a:pt x="26390" y="28752"/>
                        <a:pt x="23937" y="25118"/>
                      </a:cubicBezTo>
                      <a:cubicBezTo>
                        <a:pt x="21530" y="21440"/>
                        <a:pt x="18578" y="17897"/>
                        <a:pt x="15217" y="15081"/>
                      </a:cubicBezTo>
                      <a:cubicBezTo>
                        <a:pt x="12082" y="12446"/>
                        <a:pt x="8085" y="10312"/>
                        <a:pt x="3907" y="11038"/>
                      </a:cubicBezTo>
                      <a:cubicBezTo>
                        <a:pt x="2045" y="11356"/>
                        <a:pt x="546" y="12537"/>
                        <a:pt x="137" y="14399"/>
                      </a:cubicBezTo>
                      <a:cubicBezTo>
                        <a:pt x="-226" y="16080"/>
                        <a:pt x="137" y="17806"/>
                        <a:pt x="1182" y="19123"/>
                      </a:cubicBezTo>
                      <a:cubicBezTo>
                        <a:pt x="3634" y="22257"/>
                        <a:pt x="8358" y="22575"/>
                        <a:pt x="11901" y="21530"/>
                      </a:cubicBezTo>
                      <a:cubicBezTo>
                        <a:pt x="15580" y="20440"/>
                        <a:pt x="18895" y="17715"/>
                        <a:pt x="20485" y="14172"/>
                      </a:cubicBezTo>
                      <a:cubicBezTo>
                        <a:pt x="22121" y="10539"/>
                        <a:pt x="21984" y="6224"/>
                        <a:pt x="20258" y="2635"/>
                      </a:cubicBezTo>
                      <a:cubicBezTo>
                        <a:pt x="19849" y="1727"/>
                        <a:pt x="19304" y="909"/>
                        <a:pt x="18714" y="137"/>
                      </a:cubicBezTo>
                      <a:cubicBezTo>
                        <a:pt x="18351" y="-271"/>
                        <a:pt x="17760" y="319"/>
                        <a:pt x="18078" y="773"/>
                      </a:cubicBezTo>
                      <a:cubicBezTo>
                        <a:pt x="20440" y="3680"/>
                        <a:pt x="21303" y="7677"/>
                        <a:pt x="20531" y="11311"/>
                      </a:cubicBezTo>
                      <a:cubicBezTo>
                        <a:pt x="19759" y="14990"/>
                        <a:pt x="17351" y="17988"/>
                        <a:pt x="14081" y="19714"/>
                      </a:cubicBezTo>
                      <a:cubicBezTo>
                        <a:pt x="10811" y="21440"/>
                        <a:pt x="6723" y="21894"/>
                        <a:pt x="3543" y="20077"/>
                      </a:cubicBezTo>
                      <a:cubicBezTo>
                        <a:pt x="2045" y="19214"/>
                        <a:pt x="954" y="17761"/>
                        <a:pt x="864" y="15989"/>
                      </a:cubicBezTo>
                      <a:cubicBezTo>
                        <a:pt x="773" y="14308"/>
                        <a:pt x="1500" y="12673"/>
                        <a:pt x="3180" y="12083"/>
                      </a:cubicBezTo>
                      <a:cubicBezTo>
                        <a:pt x="5042" y="11447"/>
                        <a:pt x="7223" y="11765"/>
                        <a:pt x="9040" y="12355"/>
                      </a:cubicBezTo>
                      <a:cubicBezTo>
                        <a:pt x="10856" y="12992"/>
                        <a:pt x="12628" y="14081"/>
                        <a:pt x="14172" y="15353"/>
                      </a:cubicBezTo>
                      <a:cubicBezTo>
                        <a:pt x="17306" y="17806"/>
                        <a:pt x="19986" y="20985"/>
                        <a:pt x="22302" y="24210"/>
                      </a:cubicBezTo>
                      <a:cubicBezTo>
                        <a:pt x="26890" y="30569"/>
                        <a:pt x="29887" y="38608"/>
                        <a:pt x="27389" y="46421"/>
                      </a:cubicBezTo>
                      <a:cubicBezTo>
                        <a:pt x="26299" y="49918"/>
                        <a:pt x="24028" y="52916"/>
                        <a:pt x="20803" y="54732"/>
                      </a:cubicBezTo>
                      <a:cubicBezTo>
                        <a:pt x="17897" y="56322"/>
                        <a:pt x="14399" y="56958"/>
                        <a:pt x="11174" y="55959"/>
                      </a:cubicBezTo>
                      <a:cubicBezTo>
                        <a:pt x="10356" y="55732"/>
                        <a:pt x="9584" y="55369"/>
                        <a:pt x="8858" y="54960"/>
                      </a:cubicBezTo>
                      <a:cubicBezTo>
                        <a:pt x="8404" y="54687"/>
                        <a:pt x="7949" y="55414"/>
                        <a:pt x="8449" y="55687"/>
                      </a:cubicBezTo>
                      <a:lnTo>
                        <a:pt x="8449" y="5568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9"/>
                <p:cNvSpPr/>
                <p:nvPr/>
              </p:nvSpPr>
              <p:spPr>
                <a:xfrm>
                  <a:off x="7784466" y="1819520"/>
                  <a:ext cx="425269" cy="878169"/>
                </a:xfrm>
                <a:custGeom>
                  <a:avLst/>
                  <a:gdLst/>
                  <a:ahLst/>
                  <a:cxnLst/>
                  <a:rect l="l" t="t" r="r" b="b"/>
                  <a:pathLst>
                    <a:path w="62379" h="128811" extrusionOk="0">
                      <a:moveTo>
                        <a:pt x="36163" y="0"/>
                      </a:moveTo>
                      <a:cubicBezTo>
                        <a:pt x="49789" y="12218"/>
                        <a:pt x="59010" y="29296"/>
                        <a:pt x="61689" y="47373"/>
                      </a:cubicBezTo>
                      <a:cubicBezTo>
                        <a:pt x="62597" y="53369"/>
                        <a:pt x="62779" y="59591"/>
                        <a:pt x="61190" y="65450"/>
                      </a:cubicBezTo>
                      <a:cubicBezTo>
                        <a:pt x="56920" y="80984"/>
                        <a:pt x="41523" y="90204"/>
                        <a:pt x="29986" y="101423"/>
                      </a:cubicBezTo>
                      <a:cubicBezTo>
                        <a:pt x="21901" y="109236"/>
                        <a:pt x="15315" y="118592"/>
                        <a:pt x="10727" y="128812"/>
                      </a:cubicBezTo>
                      <a:cubicBezTo>
                        <a:pt x="7912" y="113005"/>
                        <a:pt x="4641" y="97063"/>
                        <a:pt x="1825" y="81211"/>
                      </a:cubicBezTo>
                      <a:cubicBezTo>
                        <a:pt x="327" y="72763"/>
                        <a:pt x="-1172" y="63952"/>
                        <a:pt x="1371" y="55776"/>
                      </a:cubicBezTo>
                      <a:cubicBezTo>
                        <a:pt x="3143" y="50007"/>
                        <a:pt x="6776" y="45011"/>
                        <a:pt x="10137" y="40015"/>
                      </a:cubicBezTo>
                      <a:cubicBezTo>
                        <a:pt x="18767" y="27070"/>
                        <a:pt x="30894" y="14671"/>
                        <a:pt x="3616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9"/>
                <p:cNvSpPr/>
                <p:nvPr/>
              </p:nvSpPr>
              <p:spPr>
                <a:xfrm>
                  <a:off x="5836329" y="370475"/>
                  <a:ext cx="289737" cy="539142"/>
                </a:xfrm>
                <a:custGeom>
                  <a:avLst/>
                  <a:gdLst/>
                  <a:ahLst/>
                  <a:cxnLst/>
                  <a:rect l="l" t="t" r="r" b="b"/>
                  <a:pathLst>
                    <a:path w="42499" h="79082" extrusionOk="0">
                      <a:moveTo>
                        <a:pt x="25927" y="0"/>
                      </a:moveTo>
                      <a:cubicBezTo>
                        <a:pt x="14617" y="10583"/>
                        <a:pt x="4580" y="23346"/>
                        <a:pt x="1128" y="38425"/>
                      </a:cubicBezTo>
                      <a:cubicBezTo>
                        <a:pt x="-1689" y="50462"/>
                        <a:pt x="401" y="69674"/>
                        <a:pt x="11620" y="77487"/>
                      </a:cubicBezTo>
                      <a:cubicBezTo>
                        <a:pt x="21340" y="84255"/>
                        <a:pt x="37646" y="67858"/>
                        <a:pt x="40961" y="58955"/>
                      </a:cubicBezTo>
                      <a:cubicBezTo>
                        <a:pt x="44141" y="50326"/>
                        <a:pt x="41915" y="40605"/>
                        <a:pt x="38599" y="31976"/>
                      </a:cubicBezTo>
                      <a:cubicBezTo>
                        <a:pt x="36374" y="26117"/>
                        <a:pt x="33603" y="20439"/>
                        <a:pt x="31786" y="14398"/>
                      </a:cubicBezTo>
                      <a:cubicBezTo>
                        <a:pt x="30333" y="9493"/>
                        <a:pt x="26881" y="4769"/>
                        <a:pt x="2592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9"/>
                <p:cNvSpPr/>
                <p:nvPr/>
              </p:nvSpPr>
              <p:spPr>
                <a:xfrm>
                  <a:off x="6118044" y="1180117"/>
                  <a:ext cx="347931" cy="207184"/>
                </a:xfrm>
                <a:custGeom>
                  <a:avLst/>
                  <a:gdLst/>
                  <a:ahLst/>
                  <a:cxnLst/>
                  <a:rect l="l" t="t" r="r" b="b"/>
                  <a:pathLst>
                    <a:path w="51035" h="30390" extrusionOk="0">
                      <a:moveTo>
                        <a:pt x="0" y="30390"/>
                      </a:moveTo>
                      <a:cubicBezTo>
                        <a:pt x="2589" y="21216"/>
                        <a:pt x="8176" y="12904"/>
                        <a:pt x="15716" y="7045"/>
                      </a:cubicBezTo>
                      <a:cubicBezTo>
                        <a:pt x="21075" y="2866"/>
                        <a:pt x="27615" y="-132"/>
                        <a:pt x="34428" y="4"/>
                      </a:cubicBezTo>
                      <a:cubicBezTo>
                        <a:pt x="41241" y="95"/>
                        <a:pt x="48145" y="3819"/>
                        <a:pt x="50916" y="10042"/>
                      </a:cubicBezTo>
                      <a:cubicBezTo>
                        <a:pt x="51643" y="11723"/>
                        <a:pt x="48872" y="11496"/>
                        <a:pt x="47646" y="12858"/>
                      </a:cubicBezTo>
                      <a:cubicBezTo>
                        <a:pt x="46420" y="14221"/>
                        <a:pt x="44785" y="15129"/>
                        <a:pt x="43195" y="15947"/>
                      </a:cubicBezTo>
                      <a:cubicBezTo>
                        <a:pt x="32975" y="21170"/>
                        <a:pt x="22074" y="24986"/>
                        <a:pt x="10856" y="27302"/>
                      </a:cubicBezTo>
                      <a:cubicBezTo>
                        <a:pt x="8448" y="27756"/>
                        <a:pt x="6041" y="28210"/>
                        <a:pt x="3861" y="29301"/>
                      </a:cubicBezTo>
                      <a:cubicBezTo>
                        <a:pt x="1681" y="30390"/>
                        <a:pt x="500" y="27983"/>
                        <a:pt x="0" y="303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9"/>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9"/>
                <p:cNvSpPr/>
                <p:nvPr/>
              </p:nvSpPr>
              <p:spPr>
                <a:xfrm>
                  <a:off x="7361069" y="1842691"/>
                  <a:ext cx="216053" cy="254361"/>
                </a:xfrm>
                <a:custGeom>
                  <a:avLst/>
                  <a:gdLst/>
                  <a:ahLst/>
                  <a:cxnLst/>
                  <a:rect l="l" t="t" r="r" b="b"/>
                  <a:pathLst>
                    <a:path w="31691" h="37310" extrusionOk="0">
                      <a:moveTo>
                        <a:pt x="31139" y="7"/>
                      </a:moveTo>
                      <a:cubicBezTo>
                        <a:pt x="25780" y="870"/>
                        <a:pt x="20556" y="2550"/>
                        <a:pt x="15742" y="5049"/>
                      </a:cubicBezTo>
                      <a:cubicBezTo>
                        <a:pt x="13334" y="6320"/>
                        <a:pt x="11018" y="7728"/>
                        <a:pt x="8838" y="9363"/>
                      </a:cubicBezTo>
                      <a:cubicBezTo>
                        <a:pt x="6794" y="10908"/>
                        <a:pt x="4841" y="12589"/>
                        <a:pt x="3251" y="14632"/>
                      </a:cubicBezTo>
                      <a:cubicBezTo>
                        <a:pt x="435" y="18266"/>
                        <a:pt x="-655" y="22944"/>
                        <a:pt x="390" y="27441"/>
                      </a:cubicBezTo>
                      <a:cubicBezTo>
                        <a:pt x="1389" y="31665"/>
                        <a:pt x="4250" y="35208"/>
                        <a:pt x="8384" y="36616"/>
                      </a:cubicBezTo>
                      <a:cubicBezTo>
                        <a:pt x="12790" y="38114"/>
                        <a:pt x="18058" y="37206"/>
                        <a:pt x="21238" y="33709"/>
                      </a:cubicBezTo>
                      <a:cubicBezTo>
                        <a:pt x="21601" y="33300"/>
                        <a:pt x="21011" y="32664"/>
                        <a:pt x="20647" y="33073"/>
                      </a:cubicBezTo>
                      <a:cubicBezTo>
                        <a:pt x="17922" y="36070"/>
                        <a:pt x="13607" y="37070"/>
                        <a:pt x="9792" y="36161"/>
                      </a:cubicBezTo>
                      <a:cubicBezTo>
                        <a:pt x="5659" y="35162"/>
                        <a:pt x="2615" y="32028"/>
                        <a:pt x="1435" y="27986"/>
                      </a:cubicBezTo>
                      <a:cubicBezTo>
                        <a:pt x="208" y="23762"/>
                        <a:pt x="1026" y="19220"/>
                        <a:pt x="3569" y="15677"/>
                      </a:cubicBezTo>
                      <a:cubicBezTo>
                        <a:pt x="4977" y="13678"/>
                        <a:pt x="6794" y="11998"/>
                        <a:pt x="8747" y="10499"/>
                      </a:cubicBezTo>
                      <a:cubicBezTo>
                        <a:pt x="10746" y="8955"/>
                        <a:pt x="12880" y="7547"/>
                        <a:pt x="15151" y="6366"/>
                      </a:cubicBezTo>
                      <a:cubicBezTo>
                        <a:pt x="20193" y="3595"/>
                        <a:pt x="25689" y="1733"/>
                        <a:pt x="31412" y="825"/>
                      </a:cubicBezTo>
                      <a:cubicBezTo>
                        <a:pt x="31911" y="734"/>
                        <a:pt x="31684" y="-84"/>
                        <a:pt x="31185" y="7"/>
                      </a:cubicBezTo>
                      <a:lnTo>
                        <a:pt x="31185" y="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9"/>
                <p:cNvSpPr/>
                <p:nvPr/>
              </p:nvSpPr>
              <p:spPr>
                <a:xfrm>
                  <a:off x="7900461" y="2077785"/>
                  <a:ext cx="157859" cy="466658"/>
                </a:xfrm>
                <a:custGeom>
                  <a:avLst/>
                  <a:gdLst/>
                  <a:ahLst/>
                  <a:cxnLst/>
                  <a:rect l="l" t="t" r="r" b="b"/>
                  <a:pathLst>
                    <a:path w="23155" h="68450" extrusionOk="0">
                      <a:moveTo>
                        <a:pt x="844" y="68171"/>
                      </a:moveTo>
                      <a:cubicBezTo>
                        <a:pt x="4023" y="59177"/>
                        <a:pt x="8565" y="50775"/>
                        <a:pt x="12744" y="42235"/>
                      </a:cubicBezTo>
                      <a:cubicBezTo>
                        <a:pt x="16877" y="33833"/>
                        <a:pt x="20647" y="25112"/>
                        <a:pt x="22282" y="15846"/>
                      </a:cubicBezTo>
                      <a:cubicBezTo>
                        <a:pt x="23236" y="10714"/>
                        <a:pt x="23463" y="5491"/>
                        <a:pt x="22691" y="313"/>
                      </a:cubicBezTo>
                      <a:cubicBezTo>
                        <a:pt x="22645" y="-233"/>
                        <a:pt x="21828" y="-5"/>
                        <a:pt x="21873" y="540"/>
                      </a:cubicBezTo>
                      <a:cubicBezTo>
                        <a:pt x="23191" y="9851"/>
                        <a:pt x="21238" y="19253"/>
                        <a:pt x="18058" y="28019"/>
                      </a:cubicBezTo>
                      <a:cubicBezTo>
                        <a:pt x="14833" y="36831"/>
                        <a:pt x="10291" y="45097"/>
                        <a:pt x="6203" y="53545"/>
                      </a:cubicBezTo>
                      <a:cubicBezTo>
                        <a:pt x="3932" y="58223"/>
                        <a:pt x="1752" y="62992"/>
                        <a:pt x="26" y="67943"/>
                      </a:cubicBezTo>
                      <a:cubicBezTo>
                        <a:pt x="-156" y="68443"/>
                        <a:pt x="662" y="68670"/>
                        <a:pt x="844" y="68171"/>
                      </a:cubicBezTo>
                      <a:lnTo>
                        <a:pt x="844" y="68171"/>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9"/>
                <p:cNvSpPr/>
                <p:nvPr/>
              </p:nvSpPr>
              <p:spPr>
                <a:xfrm>
                  <a:off x="8034229" y="1839903"/>
                  <a:ext cx="30161" cy="170049"/>
                </a:xfrm>
                <a:custGeom>
                  <a:avLst/>
                  <a:gdLst/>
                  <a:ahLst/>
                  <a:cxnLst/>
                  <a:rect l="l" t="t" r="r" b="b"/>
                  <a:pathLst>
                    <a:path w="4424" h="24943" extrusionOk="0">
                      <a:moveTo>
                        <a:pt x="4295" y="24534"/>
                      </a:moveTo>
                      <a:cubicBezTo>
                        <a:pt x="4841" y="16313"/>
                        <a:pt x="3660" y="8047"/>
                        <a:pt x="844" y="280"/>
                      </a:cubicBezTo>
                      <a:cubicBezTo>
                        <a:pt x="662" y="-220"/>
                        <a:pt x="-156" y="7"/>
                        <a:pt x="26" y="507"/>
                      </a:cubicBezTo>
                      <a:cubicBezTo>
                        <a:pt x="2797" y="8183"/>
                        <a:pt x="3978" y="16359"/>
                        <a:pt x="3433" y="24534"/>
                      </a:cubicBezTo>
                      <a:cubicBezTo>
                        <a:pt x="3433" y="25079"/>
                        <a:pt x="4250" y="25079"/>
                        <a:pt x="4295" y="24534"/>
                      </a:cubicBezTo>
                      <a:lnTo>
                        <a:pt x="4295" y="24534"/>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9"/>
                <p:cNvSpPr/>
                <p:nvPr/>
              </p:nvSpPr>
              <p:spPr>
                <a:xfrm>
                  <a:off x="7898014" y="2097513"/>
                  <a:ext cx="149269" cy="242519"/>
                </a:xfrm>
                <a:custGeom>
                  <a:avLst/>
                  <a:gdLst/>
                  <a:ahLst/>
                  <a:cxnLst/>
                  <a:rect l="l" t="t" r="r" b="b"/>
                  <a:pathLst>
                    <a:path w="21895" h="35573" extrusionOk="0">
                      <a:moveTo>
                        <a:pt x="749" y="35435"/>
                      </a:moveTo>
                      <a:cubicBezTo>
                        <a:pt x="8198" y="27714"/>
                        <a:pt x="14284" y="18675"/>
                        <a:pt x="18645" y="8864"/>
                      </a:cubicBezTo>
                      <a:cubicBezTo>
                        <a:pt x="19826" y="6139"/>
                        <a:pt x="20916" y="3323"/>
                        <a:pt x="21870" y="507"/>
                      </a:cubicBezTo>
                      <a:cubicBezTo>
                        <a:pt x="22051" y="7"/>
                        <a:pt x="21234" y="-220"/>
                        <a:pt x="21052" y="280"/>
                      </a:cubicBezTo>
                      <a:cubicBezTo>
                        <a:pt x="17691" y="10363"/>
                        <a:pt x="12604" y="19810"/>
                        <a:pt x="6018" y="28123"/>
                      </a:cubicBezTo>
                      <a:cubicBezTo>
                        <a:pt x="4156" y="30439"/>
                        <a:pt x="2203" y="32710"/>
                        <a:pt x="114" y="34845"/>
                      </a:cubicBezTo>
                      <a:cubicBezTo>
                        <a:pt x="-250" y="35253"/>
                        <a:pt x="341" y="35844"/>
                        <a:pt x="749" y="35435"/>
                      </a:cubicBezTo>
                      <a:lnTo>
                        <a:pt x="749" y="35435"/>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9"/>
                <p:cNvSpPr/>
                <p:nvPr/>
              </p:nvSpPr>
              <p:spPr>
                <a:xfrm>
                  <a:off x="8062793" y="1930574"/>
                  <a:ext cx="72116" cy="151260"/>
                </a:xfrm>
                <a:custGeom>
                  <a:avLst/>
                  <a:gdLst/>
                  <a:ahLst/>
                  <a:cxnLst/>
                  <a:rect l="l" t="t" r="r" b="b"/>
                  <a:pathLst>
                    <a:path w="10578" h="22187" extrusionOk="0">
                      <a:moveTo>
                        <a:pt x="10552" y="21680"/>
                      </a:moveTo>
                      <a:cubicBezTo>
                        <a:pt x="8009" y="14186"/>
                        <a:pt x="4738" y="7010"/>
                        <a:pt x="787" y="197"/>
                      </a:cubicBezTo>
                      <a:cubicBezTo>
                        <a:pt x="514" y="-258"/>
                        <a:pt x="-212" y="151"/>
                        <a:pt x="60" y="651"/>
                      </a:cubicBezTo>
                      <a:cubicBezTo>
                        <a:pt x="3966" y="7373"/>
                        <a:pt x="7191" y="14504"/>
                        <a:pt x="9734" y="21907"/>
                      </a:cubicBezTo>
                      <a:cubicBezTo>
                        <a:pt x="9916" y="22407"/>
                        <a:pt x="10734" y="22180"/>
                        <a:pt x="10552" y="21680"/>
                      </a:cubicBezTo>
                      <a:lnTo>
                        <a:pt x="10552" y="2168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9"/>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9"/>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9"/>
                <p:cNvSpPr/>
                <p:nvPr/>
              </p:nvSpPr>
              <p:spPr>
                <a:xfrm>
                  <a:off x="6409582" y="723488"/>
                  <a:ext cx="19075" cy="294946"/>
                </a:xfrm>
                <a:custGeom>
                  <a:avLst/>
                  <a:gdLst/>
                  <a:ahLst/>
                  <a:cxnLst/>
                  <a:rect l="l" t="t" r="r" b="b"/>
                  <a:pathLst>
                    <a:path w="2798" h="43263" extrusionOk="0">
                      <a:moveTo>
                        <a:pt x="1883" y="42871"/>
                      </a:moveTo>
                      <a:cubicBezTo>
                        <a:pt x="611" y="31925"/>
                        <a:pt x="475" y="20842"/>
                        <a:pt x="1565" y="9896"/>
                      </a:cubicBezTo>
                      <a:cubicBezTo>
                        <a:pt x="1883" y="6762"/>
                        <a:pt x="2292" y="3628"/>
                        <a:pt x="2791" y="540"/>
                      </a:cubicBezTo>
                      <a:cubicBezTo>
                        <a:pt x="2882" y="-5"/>
                        <a:pt x="2020" y="-233"/>
                        <a:pt x="1974" y="313"/>
                      </a:cubicBezTo>
                      <a:cubicBezTo>
                        <a:pt x="203" y="11259"/>
                        <a:pt x="-388" y="22387"/>
                        <a:pt x="248" y="33469"/>
                      </a:cubicBezTo>
                      <a:cubicBezTo>
                        <a:pt x="384" y="36603"/>
                        <a:pt x="657" y="39737"/>
                        <a:pt x="1066" y="42871"/>
                      </a:cubicBezTo>
                      <a:cubicBezTo>
                        <a:pt x="1111" y="43371"/>
                        <a:pt x="1974" y="43416"/>
                        <a:pt x="1883" y="42871"/>
                      </a:cubicBezTo>
                      <a:lnTo>
                        <a:pt x="1883" y="42871"/>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9"/>
                <p:cNvSpPr/>
                <p:nvPr/>
              </p:nvSpPr>
              <p:spPr>
                <a:xfrm>
                  <a:off x="6262024" y="739896"/>
                  <a:ext cx="46645" cy="335564"/>
                </a:xfrm>
                <a:custGeom>
                  <a:avLst/>
                  <a:gdLst/>
                  <a:ahLst/>
                  <a:cxnLst/>
                  <a:rect l="l" t="t" r="r" b="b"/>
                  <a:pathLst>
                    <a:path w="6842" h="49221" extrusionOk="0">
                      <a:moveTo>
                        <a:pt x="6814" y="48594"/>
                      </a:moveTo>
                      <a:cubicBezTo>
                        <a:pt x="1818" y="36830"/>
                        <a:pt x="-44" y="23840"/>
                        <a:pt x="1273" y="11168"/>
                      </a:cubicBezTo>
                      <a:cubicBezTo>
                        <a:pt x="1636" y="7580"/>
                        <a:pt x="2272" y="3991"/>
                        <a:pt x="3180" y="540"/>
                      </a:cubicBezTo>
                      <a:cubicBezTo>
                        <a:pt x="3317" y="-5"/>
                        <a:pt x="2499" y="-233"/>
                        <a:pt x="2363" y="313"/>
                      </a:cubicBezTo>
                      <a:cubicBezTo>
                        <a:pt x="-862" y="12848"/>
                        <a:pt x="-771" y="26202"/>
                        <a:pt x="2545" y="38738"/>
                      </a:cubicBezTo>
                      <a:cubicBezTo>
                        <a:pt x="3453" y="42235"/>
                        <a:pt x="4634" y="45687"/>
                        <a:pt x="6042" y="49003"/>
                      </a:cubicBezTo>
                      <a:cubicBezTo>
                        <a:pt x="6269" y="49503"/>
                        <a:pt x="6996" y="49048"/>
                        <a:pt x="6814" y="48594"/>
                      </a:cubicBezTo>
                      <a:lnTo>
                        <a:pt x="6814" y="48594"/>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9"/>
                <p:cNvSpPr/>
                <p:nvPr/>
              </p:nvSpPr>
              <p:spPr>
                <a:xfrm>
                  <a:off x="5946734" y="477337"/>
                  <a:ext cx="76813" cy="434650"/>
                </a:xfrm>
                <a:custGeom>
                  <a:avLst/>
                  <a:gdLst/>
                  <a:ahLst/>
                  <a:cxnLst/>
                  <a:rect l="l" t="t" r="r" b="b"/>
                  <a:pathLst>
                    <a:path w="11267" h="63755" extrusionOk="0">
                      <a:moveTo>
                        <a:pt x="830" y="63537"/>
                      </a:moveTo>
                      <a:cubicBezTo>
                        <a:pt x="4872" y="56089"/>
                        <a:pt x="7779" y="48049"/>
                        <a:pt x="9505" y="39692"/>
                      </a:cubicBezTo>
                      <a:cubicBezTo>
                        <a:pt x="11185" y="31380"/>
                        <a:pt x="11685" y="22841"/>
                        <a:pt x="10913" y="14347"/>
                      </a:cubicBezTo>
                      <a:cubicBezTo>
                        <a:pt x="10504" y="9624"/>
                        <a:pt x="9686" y="4900"/>
                        <a:pt x="8460" y="313"/>
                      </a:cubicBezTo>
                      <a:cubicBezTo>
                        <a:pt x="8324" y="-233"/>
                        <a:pt x="7506" y="-5"/>
                        <a:pt x="7643" y="540"/>
                      </a:cubicBezTo>
                      <a:cubicBezTo>
                        <a:pt x="9777" y="8624"/>
                        <a:pt x="10686" y="17027"/>
                        <a:pt x="10368" y="25430"/>
                      </a:cubicBezTo>
                      <a:cubicBezTo>
                        <a:pt x="10050" y="33787"/>
                        <a:pt x="8506" y="42144"/>
                        <a:pt x="5781" y="50048"/>
                      </a:cubicBezTo>
                      <a:cubicBezTo>
                        <a:pt x="4236" y="54590"/>
                        <a:pt x="2328" y="58950"/>
                        <a:pt x="57" y="63129"/>
                      </a:cubicBezTo>
                      <a:cubicBezTo>
                        <a:pt x="-215" y="63583"/>
                        <a:pt x="557" y="64037"/>
                        <a:pt x="830" y="63537"/>
                      </a:cubicBezTo>
                      <a:lnTo>
                        <a:pt x="830" y="63537"/>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9"/>
                <p:cNvSpPr/>
                <p:nvPr/>
              </p:nvSpPr>
              <p:spPr>
                <a:xfrm>
                  <a:off x="5963177" y="593094"/>
                  <a:ext cx="43571" cy="165399"/>
                </a:xfrm>
                <a:custGeom>
                  <a:avLst/>
                  <a:gdLst/>
                  <a:ahLst/>
                  <a:cxnLst/>
                  <a:rect l="l" t="t" r="r" b="b"/>
                  <a:pathLst>
                    <a:path w="6391" h="24261" extrusionOk="0">
                      <a:moveTo>
                        <a:pt x="6366" y="23755"/>
                      </a:moveTo>
                      <a:cubicBezTo>
                        <a:pt x="3595" y="16215"/>
                        <a:pt x="1733" y="8403"/>
                        <a:pt x="870" y="409"/>
                      </a:cubicBezTo>
                      <a:cubicBezTo>
                        <a:pt x="779" y="-136"/>
                        <a:pt x="-84" y="-136"/>
                        <a:pt x="7" y="409"/>
                      </a:cubicBezTo>
                      <a:cubicBezTo>
                        <a:pt x="870" y="8494"/>
                        <a:pt x="2732" y="16397"/>
                        <a:pt x="5548" y="23982"/>
                      </a:cubicBezTo>
                      <a:cubicBezTo>
                        <a:pt x="5730" y="24482"/>
                        <a:pt x="6547" y="24254"/>
                        <a:pt x="6366" y="23755"/>
                      </a:cubicBezTo>
                      <a:lnTo>
                        <a:pt x="6366" y="23755"/>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9"/>
                <p:cNvSpPr/>
                <p:nvPr/>
              </p:nvSpPr>
              <p:spPr>
                <a:xfrm>
                  <a:off x="6199687" y="1248572"/>
                  <a:ext cx="213449" cy="97143"/>
                </a:xfrm>
                <a:custGeom>
                  <a:avLst/>
                  <a:gdLst/>
                  <a:ahLst/>
                  <a:cxnLst/>
                  <a:rect l="l" t="t" r="r" b="b"/>
                  <a:pathLst>
                    <a:path w="31309" h="14249" extrusionOk="0">
                      <a:moveTo>
                        <a:pt x="651" y="14171"/>
                      </a:moveTo>
                      <a:cubicBezTo>
                        <a:pt x="7828" y="9357"/>
                        <a:pt x="15231" y="4406"/>
                        <a:pt x="23679" y="2090"/>
                      </a:cubicBezTo>
                      <a:cubicBezTo>
                        <a:pt x="26041" y="1408"/>
                        <a:pt x="28448" y="999"/>
                        <a:pt x="30901" y="863"/>
                      </a:cubicBezTo>
                      <a:cubicBezTo>
                        <a:pt x="31446" y="863"/>
                        <a:pt x="31446" y="0"/>
                        <a:pt x="30901" y="0"/>
                      </a:cubicBezTo>
                      <a:cubicBezTo>
                        <a:pt x="22044" y="500"/>
                        <a:pt x="13959" y="4633"/>
                        <a:pt x="6555" y="9266"/>
                      </a:cubicBezTo>
                      <a:cubicBezTo>
                        <a:pt x="4421" y="10629"/>
                        <a:pt x="2286" y="12036"/>
                        <a:pt x="197" y="13445"/>
                      </a:cubicBezTo>
                      <a:cubicBezTo>
                        <a:pt x="-258" y="13762"/>
                        <a:pt x="151" y="14489"/>
                        <a:pt x="651" y="14171"/>
                      </a:cubicBezTo>
                      <a:lnTo>
                        <a:pt x="651" y="14171"/>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9"/>
                <p:cNvSpPr/>
                <p:nvPr/>
              </p:nvSpPr>
              <p:spPr>
                <a:xfrm>
                  <a:off x="6567231" y="1467510"/>
                  <a:ext cx="24611" cy="91273"/>
                </a:xfrm>
                <a:custGeom>
                  <a:avLst/>
                  <a:gdLst/>
                  <a:ahLst/>
                  <a:cxnLst/>
                  <a:rect l="l" t="t" r="r" b="b"/>
                  <a:pathLst>
                    <a:path w="3610" h="13388" extrusionOk="0">
                      <a:moveTo>
                        <a:pt x="833" y="13075"/>
                      </a:moveTo>
                      <a:cubicBezTo>
                        <a:pt x="1968" y="8942"/>
                        <a:pt x="2922" y="4764"/>
                        <a:pt x="3603" y="540"/>
                      </a:cubicBezTo>
                      <a:cubicBezTo>
                        <a:pt x="3694" y="-5"/>
                        <a:pt x="2877" y="-233"/>
                        <a:pt x="2786" y="313"/>
                      </a:cubicBezTo>
                      <a:cubicBezTo>
                        <a:pt x="2059" y="4537"/>
                        <a:pt x="1151" y="8715"/>
                        <a:pt x="15" y="12848"/>
                      </a:cubicBezTo>
                      <a:cubicBezTo>
                        <a:pt x="-121" y="13393"/>
                        <a:pt x="697" y="13621"/>
                        <a:pt x="833" y="13075"/>
                      </a:cubicBezTo>
                      <a:lnTo>
                        <a:pt x="833" y="13075"/>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9"/>
                <p:cNvSpPr/>
                <p:nvPr/>
              </p:nvSpPr>
              <p:spPr>
                <a:xfrm>
                  <a:off x="6627018" y="1505793"/>
                  <a:ext cx="11610" cy="35124"/>
                </a:xfrm>
                <a:custGeom>
                  <a:avLst/>
                  <a:gdLst/>
                  <a:ahLst/>
                  <a:cxnLst/>
                  <a:rect l="l" t="t" r="r" b="b"/>
                  <a:pathLst>
                    <a:path w="1703" h="5152" extrusionOk="0">
                      <a:moveTo>
                        <a:pt x="829" y="4826"/>
                      </a:moveTo>
                      <a:cubicBezTo>
                        <a:pt x="1101" y="3372"/>
                        <a:pt x="1419" y="1964"/>
                        <a:pt x="1692" y="511"/>
                      </a:cubicBezTo>
                      <a:cubicBezTo>
                        <a:pt x="1737" y="284"/>
                        <a:pt x="1646" y="57"/>
                        <a:pt x="1419" y="11"/>
                      </a:cubicBezTo>
                      <a:cubicBezTo>
                        <a:pt x="1192" y="-34"/>
                        <a:pt x="920" y="57"/>
                        <a:pt x="874" y="284"/>
                      </a:cubicBezTo>
                      <a:cubicBezTo>
                        <a:pt x="602" y="1737"/>
                        <a:pt x="284" y="3191"/>
                        <a:pt x="11" y="4599"/>
                      </a:cubicBezTo>
                      <a:cubicBezTo>
                        <a:pt x="-34" y="4826"/>
                        <a:pt x="57" y="5053"/>
                        <a:pt x="284" y="5144"/>
                      </a:cubicBezTo>
                      <a:cubicBezTo>
                        <a:pt x="511" y="5189"/>
                        <a:pt x="784" y="5053"/>
                        <a:pt x="829" y="4826"/>
                      </a:cubicBezTo>
                      <a:lnTo>
                        <a:pt x="829" y="4826"/>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9"/>
                <p:cNvSpPr/>
                <p:nvPr/>
              </p:nvSpPr>
              <p:spPr>
                <a:xfrm>
                  <a:off x="7622291" y="1764446"/>
                  <a:ext cx="24679" cy="132110"/>
                </a:xfrm>
                <a:custGeom>
                  <a:avLst/>
                  <a:gdLst/>
                  <a:ahLst/>
                  <a:cxnLst/>
                  <a:rect l="l" t="t" r="r" b="b"/>
                  <a:pathLst>
                    <a:path w="3620" h="19378" extrusionOk="0">
                      <a:moveTo>
                        <a:pt x="770" y="19162"/>
                      </a:moveTo>
                      <a:cubicBezTo>
                        <a:pt x="3631" y="13348"/>
                        <a:pt x="4358" y="6626"/>
                        <a:pt x="2860" y="312"/>
                      </a:cubicBezTo>
                      <a:cubicBezTo>
                        <a:pt x="2723" y="-232"/>
                        <a:pt x="1905" y="-5"/>
                        <a:pt x="2042" y="539"/>
                      </a:cubicBezTo>
                      <a:cubicBezTo>
                        <a:pt x="3495" y="6626"/>
                        <a:pt x="2769" y="13121"/>
                        <a:pt x="43" y="18707"/>
                      </a:cubicBezTo>
                      <a:cubicBezTo>
                        <a:pt x="-184" y="19207"/>
                        <a:pt x="543" y="19662"/>
                        <a:pt x="770" y="19162"/>
                      </a:cubicBezTo>
                      <a:lnTo>
                        <a:pt x="770" y="19162"/>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9"/>
                <p:cNvSpPr/>
                <p:nvPr/>
              </p:nvSpPr>
              <p:spPr>
                <a:xfrm>
                  <a:off x="7688050" y="1766696"/>
                  <a:ext cx="22975" cy="137720"/>
                </a:xfrm>
                <a:custGeom>
                  <a:avLst/>
                  <a:gdLst/>
                  <a:ahLst/>
                  <a:cxnLst/>
                  <a:rect l="l" t="t" r="r" b="b"/>
                  <a:pathLst>
                    <a:path w="3370" h="20201" extrusionOk="0">
                      <a:moveTo>
                        <a:pt x="844" y="19921"/>
                      </a:moveTo>
                      <a:cubicBezTo>
                        <a:pt x="3342" y="13699"/>
                        <a:pt x="3977" y="6886"/>
                        <a:pt x="2797" y="300"/>
                      </a:cubicBezTo>
                      <a:cubicBezTo>
                        <a:pt x="2706" y="-245"/>
                        <a:pt x="1888" y="27"/>
                        <a:pt x="1979" y="527"/>
                      </a:cubicBezTo>
                      <a:cubicBezTo>
                        <a:pt x="3115" y="6977"/>
                        <a:pt x="2433" y="13653"/>
                        <a:pt x="26" y="19694"/>
                      </a:cubicBezTo>
                      <a:cubicBezTo>
                        <a:pt x="-156" y="20194"/>
                        <a:pt x="662" y="20421"/>
                        <a:pt x="844" y="19921"/>
                      </a:cubicBezTo>
                      <a:lnTo>
                        <a:pt x="844" y="19921"/>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p:nvPr/>
              </p:nvSpPr>
              <p:spPr>
                <a:xfrm>
                  <a:off x="7548406" y="1742680"/>
                  <a:ext cx="12537" cy="74106"/>
                </a:xfrm>
                <a:custGeom>
                  <a:avLst/>
                  <a:gdLst/>
                  <a:ahLst/>
                  <a:cxnLst/>
                  <a:rect l="l" t="t" r="r" b="b"/>
                  <a:pathLst>
                    <a:path w="1839" h="10870" extrusionOk="0">
                      <a:moveTo>
                        <a:pt x="844" y="10590"/>
                      </a:moveTo>
                      <a:cubicBezTo>
                        <a:pt x="1979" y="7275"/>
                        <a:pt x="2161" y="3686"/>
                        <a:pt x="1298" y="280"/>
                      </a:cubicBezTo>
                      <a:cubicBezTo>
                        <a:pt x="1162" y="-220"/>
                        <a:pt x="344" y="7"/>
                        <a:pt x="480" y="507"/>
                      </a:cubicBezTo>
                      <a:cubicBezTo>
                        <a:pt x="1298" y="3777"/>
                        <a:pt x="1116" y="7184"/>
                        <a:pt x="26" y="10363"/>
                      </a:cubicBezTo>
                      <a:cubicBezTo>
                        <a:pt x="-155" y="10863"/>
                        <a:pt x="662" y="11090"/>
                        <a:pt x="844" y="10590"/>
                      </a:cubicBezTo>
                      <a:lnTo>
                        <a:pt x="844" y="1059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9"/>
                <p:cNvSpPr/>
                <p:nvPr/>
              </p:nvSpPr>
              <p:spPr>
                <a:xfrm>
                  <a:off x="6614658" y="503964"/>
                  <a:ext cx="67977" cy="112468"/>
                </a:xfrm>
                <a:custGeom>
                  <a:avLst/>
                  <a:gdLst/>
                  <a:ahLst/>
                  <a:cxnLst/>
                  <a:rect l="l" t="t" r="r" b="b"/>
                  <a:pathLst>
                    <a:path w="9971" h="16497" extrusionOk="0">
                      <a:moveTo>
                        <a:pt x="507" y="16482"/>
                      </a:moveTo>
                      <a:cubicBezTo>
                        <a:pt x="3686" y="15574"/>
                        <a:pt x="6412" y="13484"/>
                        <a:pt x="8137" y="10714"/>
                      </a:cubicBezTo>
                      <a:cubicBezTo>
                        <a:pt x="10000" y="7625"/>
                        <a:pt x="10454" y="3764"/>
                        <a:pt x="9455" y="313"/>
                      </a:cubicBezTo>
                      <a:cubicBezTo>
                        <a:pt x="9319" y="-233"/>
                        <a:pt x="8501" y="-5"/>
                        <a:pt x="8637" y="540"/>
                      </a:cubicBezTo>
                      <a:cubicBezTo>
                        <a:pt x="9591" y="3764"/>
                        <a:pt x="9137" y="7353"/>
                        <a:pt x="7411" y="10305"/>
                      </a:cubicBezTo>
                      <a:cubicBezTo>
                        <a:pt x="5821" y="12894"/>
                        <a:pt x="3232" y="14802"/>
                        <a:pt x="280" y="15665"/>
                      </a:cubicBezTo>
                      <a:cubicBezTo>
                        <a:pt x="-220" y="15801"/>
                        <a:pt x="7" y="16619"/>
                        <a:pt x="507" y="16482"/>
                      </a:cubicBezTo>
                      <a:lnTo>
                        <a:pt x="507" y="16482"/>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9"/>
                <p:cNvSpPr/>
                <p:nvPr/>
              </p:nvSpPr>
              <p:spPr>
                <a:xfrm>
                  <a:off x="6711033" y="548771"/>
                  <a:ext cx="31681" cy="96938"/>
                </a:xfrm>
                <a:custGeom>
                  <a:avLst/>
                  <a:gdLst/>
                  <a:ahLst/>
                  <a:cxnLst/>
                  <a:rect l="l" t="t" r="r" b="b"/>
                  <a:pathLst>
                    <a:path w="4647" h="14219" extrusionOk="0">
                      <a:moveTo>
                        <a:pt x="723" y="14088"/>
                      </a:moveTo>
                      <a:cubicBezTo>
                        <a:pt x="4357" y="10590"/>
                        <a:pt x="5628" y="5004"/>
                        <a:pt x="3857" y="280"/>
                      </a:cubicBezTo>
                      <a:cubicBezTo>
                        <a:pt x="3675" y="-220"/>
                        <a:pt x="2857" y="7"/>
                        <a:pt x="3039" y="507"/>
                      </a:cubicBezTo>
                      <a:cubicBezTo>
                        <a:pt x="4720" y="4958"/>
                        <a:pt x="3539" y="10182"/>
                        <a:pt x="132" y="13497"/>
                      </a:cubicBezTo>
                      <a:cubicBezTo>
                        <a:pt x="-276" y="13860"/>
                        <a:pt x="359" y="14497"/>
                        <a:pt x="723" y="14088"/>
                      </a:cubicBezTo>
                      <a:lnTo>
                        <a:pt x="723" y="14088"/>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9"/>
                <p:cNvSpPr/>
                <p:nvPr/>
              </p:nvSpPr>
              <p:spPr>
                <a:xfrm>
                  <a:off x="6584778" y="476008"/>
                  <a:ext cx="17057" cy="58481"/>
                </a:xfrm>
                <a:custGeom>
                  <a:avLst/>
                  <a:gdLst/>
                  <a:ahLst/>
                  <a:cxnLst/>
                  <a:rect l="l" t="t" r="r" b="b"/>
                  <a:pathLst>
                    <a:path w="2502" h="8578" extrusionOk="0">
                      <a:moveTo>
                        <a:pt x="848" y="8410"/>
                      </a:moveTo>
                      <a:cubicBezTo>
                        <a:pt x="2482" y="6048"/>
                        <a:pt x="2937" y="3005"/>
                        <a:pt x="2074" y="280"/>
                      </a:cubicBezTo>
                      <a:cubicBezTo>
                        <a:pt x="1937" y="-220"/>
                        <a:pt x="1120" y="7"/>
                        <a:pt x="1256" y="507"/>
                      </a:cubicBezTo>
                      <a:cubicBezTo>
                        <a:pt x="2074" y="3051"/>
                        <a:pt x="1619" y="5821"/>
                        <a:pt x="75" y="7956"/>
                      </a:cubicBezTo>
                      <a:cubicBezTo>
                        <a:pt x="-243" y="8410"/>
                        <a:pt x="530" y="8819"/>
                        <a:pt x="848" y="8410"/>
                      </a:cubicBezTo>
                      <a:lnTo>
                        <a:pt x="848" y="841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9"/>
                <p:cNvSpPr/>
                <p:nvPr/>
              </p:nvSpPr>
              <p:spPr>
                <a:xfrm>
                  <a:off x="5392248" y="674181"/>
                  <a:ext cx="73077" cy="140413"/>
                </a:xfrm>
                <a:custGeom>
                  <a:avLst/>
                  <a:gdLst/>
                  <a:ahLst/>
                  <a:cxnLst/>
                  <a:rect l="l" t="t" r="r" b="b"/>
                  <a:pathLst>
                    <a:path w="10719" h="20596" extrusionOk="0">
                      <a:moveTo>
                        <a:pt x="2408" y="19990"/>
                      </a:moveTo>
                      <a:cubicBezTo>
                        <a:pt x="-181" y="16447"/>
                        <a:pt x="864" y="11814"/>
                        <a:pt x="2680" y="8181"/>
                      </a:cubicBezTo>
                      <a:cubicBezTo>
                        <a:pt x="4134" y="5228"/>
                        <a:pt x="6405" y="686"/>
                        <a:pt x="10311" y="868"/>
                      </a:cubicBezTo>
                      <a:cubicBezTo>
                        <a:pt x="10856" y="868"/>
                        <a:pt x="10856" y="51"/>
                        <a:pt x="10311" y="5"/>
                      </a:cubicBezTo>
                      <a:cubicBezTo>
                        <a:pt x="7177" y="-131"/>
                        <a:pt x="4906" y="2594"/>
                        <a:pt x="3407" y="5047"/>
                      </a:cubicBezTo>
                      <a:cubicBezTo>
                        <a:pt x="1591" y="8044"/>
                        <a:pt x="-45" y="11496"/>
                        <a:pt x="1" y="15085"/>
                      </a:cubicBezTo>
                      <a:cubicBezTo>
                        <a:pt x="46" y="16992"/>
                        <a:pt x="546" y="18854"/>
                        <a:pt x="1681" y="20399"/>
                      </a:cubicBezTo>
                      <a:cubicBezTo>
                        <a:pt x="1999" y="20853"/>
                        <a:pt x="2726" y="20444"/>
                        <a:pt x="2408" y="19990"/>
                      </a:cubicBezTo>
                      <a:lnTo>
                        <a:pt x="2408" y="1999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a:off x="5498379" y="733181"/>
                  <a:ext cx="69798" cy="136432"/>
                </a:xfrm>
                <a:custGeom>
                  <a:avLst/>
                  <a:gdLst/>
                  <a:ahLst/>
                  <a:cxnLst/>
                  <a:rect l="l" t="t" r="r" b="b"/>
                  <a:pathLst>
                    <a:path w="10238" h="20012" extrusionOk="0">
                      <a:moveTo>
                        <a:pt x="2464" y="19284"/>
                      </a:moveTo>
                      <a:cubicBezTo>
                        <a:pt x="-443" y="16105"/>
                        <a:pt x="1101" y="11472"/>
                        <a:pt x="2782" y="8111"/>
                      </a:cubicBezTo>
                      <a:cubicBezTo>
                        <a:pt x="4281" y="5022"/>
                        <a:pt x="6507" y="1888"/>
                        <a:pt x="9958" y="844"/>
                      </a:cubicBezTo>
                      <a:cubicBezTo>
                        <a:pt x="10458" y="662"/>
                        <a:pt x="10231" y="-156"/>
                        <a:pt x="9731" y="26"/>
                      </a:cubicBezTo>
                      <a:cubicBezTo>
                        <a:pt x="6779" y="889"/>
                        <a:pt x="4645" y="3160"/>
                        <a:pt x="3100" y="5704"/>
                      </a:cubicBezTo>
                      <a:cubicBezTo>
                        <a:pt x="2283" y="7066"/>
                        <a:pt x="1601" y="8519"/>
                        <a:pt x="1011" y="9973"/>
                      </a:cubicBezTo>
                      <a:cubicBezTo>
                        <a:pt x="375" y="11608"/>
                        <a:pt x="-79" y="13334"/>
                        <a:pt x="12" y="15105"/>
                      </a:cubicBezTo>
                      <a:cubicBezTo>
                        <a:pt x="57" y="16877"/>
                        <a:pt x="647" y="18558"/>
                        <a:pt x="1874" y="19875"/>
                      </a:cubicBezTo>
                      <a:cubicBezTo>
                        <a:pt x="2237" y="20283"/>
                        <a:pt x="2828" y="19693"/>
                        <a:pt x="2464" y="19284"/>
                      </a:cubicBezTo>
                      <a:lnTo>
                        <a:pt x="2464" y="19284"/>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5585142" y="780007"/>
                  <a:ext cx="49972" cy="89275"/>
                </a:xfrm>
                <a:custGeom>
                  <a:avLst/>
                  <a:gdLst/>
                  <a:ahLst/>
                  <a:cxnLst/>
                  <a:rect l="l" t="t" r="r" b="b"/>
                  <a:pathLst>
                    <a:path w="7330" h="13095" extrusionOk="0">
                      <a:moveTo>
                        <a:pt x="865" y="12687"/>
                      </a:moveTo>
                      <a:cubicBezTo>
                        <a:pt x="775" y="7963"/>
                        <a:pt x="3182" y="3376"/>
                        <a:pt x="7133" y="787"/>
                      </a:cubicBezTo>
                      <a:cubicBezTo>
                        <a:pt x="7588" y="514"/>
                        <a:pt x="7179" y="-212"/>
                        <a:pt x="6679" y="60"/>
                      </a:cubicBezTo>
                      <a:cubicBezTo>
                        <a:pt x="2500" y="2831"/>
                        <a:pt x="-89" y="7691"/>
                        <a:pt x="2" y="12687"/>
                      </a:cubicBezTo>
                      <a:cubicBezTo>
                        <a:pt x="2" y="13232"/>
                        <a:pt x="865" y="13232"/>
                        <a:pt x="865" y="12687"/>
                      </a:cubicBezTo>
                      <a:lnTo>
                        <a:pt x="865" y="12687"/>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a:off x="5691470" y="830690"/>
                  <a:ext cx="38907" cy="43659"/>
                </a:xfrm>
                <a:custGeom>
                  <a:avLst/>
                  <a:gdLst/>
                  <a:ahLst/>
                  <a:cxnLst/>
                  <a:rect l="l" t="t" r="r" b="b"/>
                  <a:pathLst>
                    <a:path w="5707" h="6404" extrusionOk="0">
                      <a:moveTo>
                        <a:pt x="802" y="6206"/>
                      </a:moveTo>
                      <a:cubicBezTo>
                        <a:pt x="2029" y="4117"/>
                        <a:pt x="3663" y="2255"/>
                        <a:pt x="5571" y="711"/>
                      </a:cubicBezTo>
                      <a:cubicBezTo>
                        <a:pt x="5753" y="574"/>
                        <a:pt x="5753" y="256"/>
                        <a:pt x="5571" y="120"/>
                      </a:cubicBezTo>
                      <a:cubicBezTo>
                        <a:pt x="5435" y="-62"/>
                        <a:pt x="5163" y="-16"/>
                        <a:pt x="4981" y="120"/>
                      </a:cubicBezTo>
                      <a:cubicBezTo>
                        <a:pt x="3028" y="1664"/>
                        <a:pt x="1347" y="3617"/>
                        <a:pt x="76" y="5797"/>
                      </a:cubicBezTo>
                      <a:cubicBezTo>
                        <a:pt x="-243" y="6251"/>
                        <a:pt x="530" y="6660"/>
                        <a:pt x="802" y="6206"/>
                      </a:cubicBezTo>
                      <a:lnTo>
                        <a:pt x="802" y="6206"/>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9"/>
                <p:cNvSpPr/>
                <p:nvPr/>
              </p:nvSpPr>
              <p:spPr>
                <a:xfrm>
                  <a:off x="7955694" y="1108349"/>
                  <a:ext cx="67077" cy="70500"/>
                </a:xfrm>
                <a:custGeom>
                  <a:avLst/>
                  <a:gdLst/>
                  <a:ahLst/>
                  <a:cxnLst/>
                  <a:rect l="l" t="t" r="r" b="b"/>
                  <a:pathLst>
                    <a:path w="9839" h="10341" extrusionOk="0">
                      <a:moveTo>
                        <a:pt x="7958" y="313"/>
                      </a:moveTo>
                      <a:cubicBezTo>
                        <a:pt x="5687" y="-414"/>
                        <a:pt x="3007" y="131"/>
                        <a:pt x="1418" y="1902"/>
                      </a:cubicBezTo>
                      <a:cubicBezTo>
                        <a:pt x="-218" y="3628"/>
                        <a:pt x="-490" y="6535"/>
                        <a:pt x="872" y="8443"/>
                      </a:cubicBezTo>
                      <a:cubicBezTo>
                        <a:pt x="2280" y="10396"/>
                        <a:pt x="5278" y="10986"/>
                        <a:pt x="7186" y="9533"/>
                      </a:cubicBezTo>
                      <a:cubicBezTo>
                        <a:pt x="8004" y="8943"/>
                        <a:pt x="8548" y="8034"/>
                        <a:pt x="9002" y="7126"/>
                      </a:cubicBezTo>
                      <a:cubicBezTo>
                        <a:pt x="9639" y="5808"/>
                        <a:pt x="10047" y="4355"/>
                        <a:pt x="9729" y="2992"/>
                      </a:cubicBezTo>
                      <a:cubicBezTo>
                        <a:pt x="9411" y="1584"/>
                        <a:pt x="8185" y="313"/>
                        <a:pt x="6731" y="404"/>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9"/>
                <p:cNvSpPr/>
                <p:nvPr/>
              </p:nvSpPr>
              <p:spPr>
                <a:xfrm>
                  <a:off x="7785857" y="1080536"/>
                  <a:ext cx="67193" cy="70759"/>
                </a:xfrm>
                <a:custGeom>
                  <a:avLst/>
                  <a:gdLst/>
                  <a:ahLst/>
                  <a:cxnLst/>
                  <a:rect l="l" t="t" r="r" b="b"/>
                  <a:pathLst>
                    <a:path w="9856" h="10379" extrusionOk="0">
                      <a:moveTo>
                        <a:pt x="7981" y="305"/>
                      </a:moveTo>
                      <a:cubicBezTo>
                        <a:pt x="5710" y="-422"/>
                        <a:pt x="3030" y="169"/>
                        <a:pt x="1395" y="1894"/>
                      </a:cubicBezTo>
                      <a:cubicBezTo>
                        <a:pt x="-195" y="3666"/>
                        <a:pt x="-513" y="6573"/>
                        <a:pt x="895" y="8480"/>
                      </a:cubicBezTo>
                      <a:cubicBezTo>
                        <a:pt x="2258" y="10433"/>
                        <a:pt x="5301" y="11024"/>
                        <a:pt x="7208" y="9570"/>
                      </a:cubicBezTo>
                      <a:cubicBezTo>
                        <a:pt x="7981" y="8980"/>
                        <a:pt x="8571" y="8071"/>
                        <a:pt x="9025" y="7163"/>
                      </a:cubicBezTo>
                      <a:cubicBezTo>
                        <a:pt x="9616" y="5846"/>
                        <a:pt x="10070" y="4393"/>
                        <a:pt x="9752" y="2984"/>
                      </a:cubicBezTo>
                      <a:cubicBezTo>
                        <a:pt x="9434" y="1622"/>
                        <a:pt x="8163" y="350"/>
                        <a:pt x="6754" y="441"/>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73" name="Google Shape;473;p9"/>
            <p:cNvGrpSpPr/>
            <p:nvPr/>
          </p:nvGrpSpPr>
          <p:grpSpPr>
            <a:xfrm>
              <a:off x="-776998" y="2721967"/>
              <a:ext cx="2639265" cy="2598376"/>
              <a:chOff x="-776998" y="2721967"/>
              <a:chExt cx="2639265" cy="2598376"/>
            </a:xfrm>
          </p:grpSpPr>
          <p:sp>
            <p:nvSpPr>
              <p:cNvPr id="474" name="Google Shape;474;p9"/>
              <p:cNvSpPr/>
              <p:nvPr/>
            </p:nvSpPr>
            <p:spPr>
              <a:xfrm>
                <a:off x="-776998" y="3351650"/>
                <a:ext cx="2639265" cy="1968693"/>
              </a:xfrm>
              <a:custGeom>
                <a:avLst/>
                <a:gdLst/>
                <a:ahLst/>
                <a:cxnLst/>
                <a:rect l="l" t="t" r="r" b="b"/>
                <a:pathLst>
                  <a:path w="605336" h="451535" extrusionOk="0">
                    <a:moveTo>
                      <a:pt x="596499" y="451536"/>
                    </a:moveTo>
                    <a:lnTo>
                      <a:pt x="0" y="447539"/>
                    </a:lnTo>
                    <a:lnTo>
                      <a:pt x="0" y="68425"/>
                    </a:lnTo>
                    <a:cubicBezTo>
                      <a:pt x="25649" y="39933"/>
                      <a:pt x="56812" y="14797"/>
                      <a:pt x="93738" y="4501"/>
                    </a:cubicBezTo>
                    <a:cubicBezTo>
                      <a:pt x="130665" y="-5796"/>
                      <a:pt x="174037" y="1235"/>
                      <a:pt x="200353" y="29109"/>
                    </a:cubicBezTo>
                    <a:cubicBezTo>
                      <a:pt x="232061" y="62693"/>
                      <a:pt x="231511" y="114772"/>
                      <a:pt x="225748" y="160601"/>
                    </a:cubicBezTo>
                    <a:cubicBezTo>
                      <a:pt x="242953" y="143450"/>
                      <a:pt x="272962" y="133985"/>
                      <a:pt x="290862" y="150413"/>
                    </a:cubicBezTo>
                    <a:cubicBezTo>
                      <a:pt x="297998" y="156963"/>
                      <a:pt x="301740" y="166388"/>
                      <a:pt x="304443" y="175689"/>
                    </a:cubicBezTo>
                    <a:cubicBezTo>
                      <a:pt x="310842" y="197727"/>
                      <a:pt x="312655" y="221083"/>
                      <a:pt x="309734" y="243843"/>
                    </a:cubicBezTo>
                    <a:cubicBezTo>
                      <a:pt x="333616" y="230512"/>
                      <a:pt x="364343" y="228318"/>
                      <a:pt x="388270" y="241567"/>
                    </a:cubicBezTo>
                    <a:cubicBezTo>
                      <a:pt x="412198" y="254816"/>
                      <a:pt x="426927" y="284548"/>
                      <a:pt x="419583" y="310892"/>
                    </a:cubicBezTo>
                    <a:cubicBezTo>
                      <a:pt x="435248" y="290348"/>
                      <a:pt x="463232" y="280038"/>
                      <a:pt x="488481" y="285511"/>
                    </a:cubicBezTo>
                    <a:cubicBezTo>
                      <a:pt x="513730" y="290984"/>
                      <a:pt x="534937" y="311950"/>
                      <a:pt x="540691" y="337136"/>
                    </a:cubicBezTo>
                    <a:cubicBezTo>
                      <a:pt x="542522" y="345143"/>
                      <a:pt x="543930" y="354900"/>
                      <a:pt x="551452" y="358201"/>
                    </a:cubicBezTo>
                    <a:cubicBezTo>
                      <a:pt x="555426" y="359946"/>
                      <a:pt x="559972" y="359223"/>
                      <a:pt x="564310" y="359074"/>
                    </a:cubicBezTo>
                    <a:cubicBezTo>
                      <a:pt x="578195" y="358601"/>
                      <a:pt x="592502" y="365069"/>
                      <a:pt x="600038" y="376738"/>
                    </a:cubicBezTo>
                    <a:cubicBezTo>
                      <a:pt x="607577" y="388411"/>
                      <a:pt x="607214" y="405085"/>
                      <a:pt x="598030" y="415513"/>
                    </a:cubicBezTo>
                    <a:cubicBezTo>
                      <a:pt x="599093" y="425674"/>
                      <a:pt x="595441" y="441371"/>
                      <a:pt x="596504" y="45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5" name="Google Shape;475;p9"/>
              <p:cNvGrpSpPr/>
              <p:nvPr/>
            </p:nvGrpSpPr>
            <p:grpSpPr>
              <a:xfrm>
                <a:off x="-287840" y="3826959"/>
                <a:ext cx="1471105" cy="1343657"/>
                <a:chOff x="3421737" y="4180023"/>
                <a:chExt cx="807856" cy="737868"/>
              </a:xfrm>
            </p:grpSpPr>
            <p:sp>
              <p:nvSpPr>
                <p:cNvPr id="476" name="Google Shape;476;p9"/>
                <p:cNvSpPr/>
                <p:nvPr/>
              </p:nvSpPr>
              <p:spPr>
                <a:xfrm>
                  <a:off x="3421737" y="4180023"/>
                  <a:ext cx="378130" cy="733613"/>
                </a:xfrm>
                <a:custGeom>
                  <a:avLst/>
                  <a:gdLst/>
                  <a:ahLst/>
                  <a:cxnLst/>
                  <a:rect l="l" t="t" r="r" b="b"/>
                  <a:pathLst>
                    <a:path w="210072" h="407563" extrusionOk="0">
                      <a:moveTo>
                        <a:pt x="195575" y="351895"/>
                      </a:moveTo>
                      <a:cubicBezTo>
                        <a:pt x="204704" y="333227"/>
                        <a:pt x="214015" y="312379"/>
                        <a:pt x="208338" y="292394"/>
                      </a:cubicBezTo>
                      <a:cubicBezTo>
                        <a:pt x="202252" y="271047"/>
                        <a:pt x="181313" y="258193"/>
                        <a:pt x="164099" y="244158"/>
                      </a:cubicBezTo>
                      <a:cubicBezTo>
                        <a:pt x="159011" y="239980"/>
                        <a:pt x="153879" y="235211"/>
                        <a:pt x="151880" y="228897"/>
                      </a:cubicBezTo>
                      <a:cubicBezTo>
                        <a:pt x="149791" y="222311"/>
                        <a:pt x="151471" y="215180"/>
                        <a:pt x="153879" y="208731"/>
                      </a:cubicBezTo>
                      <a:cubicBezTo>
                        <a:pt x="158784" y="195604"/>
                        <a:pt x="166597" y="183795"/>
                        <a:pt x="173137" y="171440"/>
                      </a:cubicBezTo>
                      <a:cubicBezTo>
                        <a:pt x="179723" y="159041"/>
                        <a:pt x="185173" y="145551"/>
                        <a:pt x="184765" y="131562"/>
                      </a:cubicBezTo>
                      <a:cubicBezTo>
                        <a:pt x="184311" y="117572"/>
                        <a:pt x="176680" y="103038"/>
                        <a:pt x="163599" y="98042"/>
                      </a:cubicBezTo>
                      <a:cubicBezTo>
                        <a:pt x="157058" y="95498"/>
                        <a:pt x="148792" y="94907"/>
                        <a:pt x="145249" y="88821"/>
                      </a:cubicBezTo>
                      <a:cubicBezTo>
                        <a:pt x="143569" y="86005"/>
                        <a:pt x="143432" y="82553"/>
                        <a:pt x="143432" y="79283"/>
                      </a:cubicBezTo>
                      <a:cubicBezTo>
                        <a:pt x="143432" y="67564"/>
                        <a:pt x="144976" y="55846"/>
                        <a:pt x="144295" y="44128"/>
                      </a:cubicBezTo>
                      <a:cubicBezTo>
                        <a:pt x="143569" y="32455"/>
                        <a:pt x="140298" y="20373"/>
                        <a:pt x="132213" y="11924"/>
                      </a:cubicBezTo>
                      <a:cubicBezTo>
                        <a:pt x="123675" y="3113"/>
                        <a:pt x="110775" y="-566"/>
                        <a:pt x="98557" y="70"/>
                      </a:cubicBezTo>
                      <a:cubicBezTo>
                        <a:pt x="86293" y="660"/>
                        <a:pt x="74575" y="5066"/>
                        <a:pt x="63538" y="10471"/>
                      </a:cubicBezTo>
                      <a:cubicBezTo>
                        <a:pt x="55317" y="14468"/>
                        <a:pt x="47187" y="19146"/>
                        <a:pt x="41100" y="26005"/>
                      </a:cubicBezTo>
                      <a:cubicBezTo>
                        <a:pt x="35196" y="32727"/>
                        <a:pt x="31562" y="41084"/>
                        <a:pt x="28560" y="49487"/>
                      </a:cubicBezTo>
                      <a:cubicBezTo>
                        <a:pt x="13258" y="92500"/>
                        <a:pt x="12336" y="139056"/>
                        <a:pt x="8834" y="184567"/>
                      </a:cubicBezTo>
                      <a:cubicBezTo>
                        <a:pt x="3293" y="256558"/>
                        <a:pt x="-8925" y="330457"/>
                        <a:pt x="10873" y="399904"/>
                      </a:cubicBezTo>
                      <a:cubicBezTo>
                        <a:pt x="50957" y="409988"/>
                        <a:pt x="92607" y="407126"/>
                        <a:pt x="133530" y="406990"/>
                      </a:cubicBezTo>
                      <a:cubicBezTo>
                        <a:pt x="147111" y="406944"/>
                        <a:pt x="162781" y="410805"/>
                        <a:pt x="172138" y="399087"/>
                      </a:cubicBezTo>
                      <a:cubicBezTo>
                        <a:pt x="182494" y="386187"/>
                        <a:pt x="188353" y="366702"/>
                        <a:pt x="195575" y="35189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3700624" y="4562826"/>
                  <a:ext cx="528968" cy="348757"/>
                </a:xfrm>
                <a:custGeom>
                  <a:avLst/>
                  <a:gdLst/>
                  <a:ahLst/>
                  <a:cxnLst/>
                  <a:rect l="l" t="t" r="r" b="b"/>
                  <a:pathLst>
                    <a:path w="293871" h="193754" extrusionOk="0">
                      <a:moveTo>
                        <a:pt x="6627" y="193754"/>
                      </a:moveTo>
                      <a:lnTo>
                        <a:pt x="235863" y="193754"/>
                      </a:lnTo>
                      <a:cubicBezTo>
                        <a:pt x="250034" y="191347"/>
                        <a:pt x="272244" y="192028"/>
                        <a:pt x="286643" y="191756"/>
                      </a:cubicBezTo>
                      <a:cubicBezTo>
                        <a:pt x="290140" y="180764"/>
                        <a:pt x="293683" y="169545"/>
                        <a:pt x="293865" y="158009"/>
                      </a:cubicBezTo>
                      <a:cubicBezTo>
                        <a:pt x="294046" y="146472"/>
                        <a:pt x="290322" y="134299"/>
                        <a:pt x="281465" y="126896"/>
                      </a:cubicBezTo>
                      <a:cubicBezTo>
                        <a:pt x="272108" y="118993"/>
                        <a:pt x="258936" y="117766"/>
                        <a:pt x="246718" y="118130"/>
                      </a:cubicBezTo>
                      <a:cubicBezTo>
                        <a:pt x="224417" y="118856"/>
                        <a:pt x="202252" y="123943"/>
                        <a:pt x="181858" y="133028"/>
                      </a:cubicBezTo>
                      <a:cubicBezTo>
                        <a:pt x="190579" y="116949"/>
                        <a:pt x="191260" y="95783"/>
                        <a:pt x="180450" y="81021"/>
                      </a:cubicBezTo>
                      <a:cubicBezTo>
                        <a:pt x="169640" y="66305"/>
                        <a:pt x="146430" y="61082"/>
                        <a:pt x="132078" y="72482"/>
                      </a:cubicBezTo>
                      <a:cubicBezTo>
                        <a:pt x="139935" y="52815"/>
                        <a:pt x="136347" y="29106"/>
                        <a:pt x="123130" y="12618"/>
                      </a:cubicBezTo>
                      <a:cubicBezTo>
                        <a:pt x="116998" y="4942"/>
                        <a:pt x="107596" y="-1507"/>
                        <a:pt x="97922" y="310"/>
                      </a:cubicBezTo>
                      <a:cubicBezTo>
                        <a:pt x="89337" y="1944"/>
                        <a:pt x="83205" y="9621"/>
                        <a:pt x="79118" y="17342"/>
                      </a:cubicBezTo>
                      <a:cubicBezTo>
                        <a:pt x="71533" y="31786"/>
                        <a:pt x="68262" y="48500"/>
                        <a:pt x="69806" y="64715"/>
                      </a:cubicBezTo>
                      <a:cubicBezTo>
                        <a:pt x="58678" y="61809"/>
                        <a:pt x="46279" y="59038"/>
                        <a:pt x="36195" y="64579"/>
                      </a:cubicBezTo>
                      <a:cubicBezTo>
                        <a:pt x="28520" y="68803"/>
                        <a:pt x="23932" y="77070"/>
                        <a:pt x="20934" y="85336"/>
                      </a:cubicBezTo>
                      <a:cubicBezTo>
                        <a:pt x="13712" y="105366"/>
                        <a:pt x="13622" y="127849"/>
                        <a:pt x="20662" y="147925"/>
                      </a:cubicBezTo>
                      <a:cubicBezTo>
                        <a:pt x="13758" y="145881"/>
                        <a:pt x="5673" y="149152"/>
                        <a:pt x="2085" y="155374"/>
                      </a:cubicBezTo>
                      <a:cubicBezTo>
                        <a:pt x="-1549" y="161597"/>
                        <a:pt x="-322" y="170226"/>
                        <a:pt x="4901" y="175177"/>
                      </a:cubicBezTo>
                      <a:cubicBezTo>
                        <a:pt x="4901" y="180401"/>
                        <a:pt x="6627" y="188531"/>
                        <a:pt x="6627" y="19375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3522168" y="4403622"/>
                  <a:ext cx="381526" cy="463106"/>
                </a:xfrm>
                <a:custGeom>
                  <a:avLst/>
                  <a:gdLst/>
                  <a:ahLst/>
                  <a:cxnLst/>
                  <a:rect l="l" t="t" r="r" b="b"/>
                  <a:pathLst>
                    <a:path w="211959" h="257281" extrusionOk="0">
                      <a:moveTo>
                        <a:pt x="31368" y="123997"/>
                      </a:moveTo>
                      <a:cubicBezTo>
                        <a:pt x="50127" y="100152"/>
                        <a:pt x="74109" y="81075"/>
                        <a:pt x="98136" y="62544"/>
                      </a:cubicBezTo>
                      <a:cubicBezTo>
                        <a:pt x="103359" y="83755"/>
                        <a:pt x="112625" y="104012"/>
                        <a:pt x="125615" y="121635"/>
                      </a:cubicBezTo>
                      <a:cubicBezTo>
                        <a:pt x="117667" y="110825"/>
                        <a:pt x="127795" y="59273"/>
                        <a:pt x="128295" y="45012"/>
                      </a:cubicBezTo>
                      <a:cubicBezTo>
                        <a:pt x="128386" y="43104"/>
                        <a:pt x="128432" y="41287"/>
                        <a:pt x="128522" y="39607"/>
                      </a:cubicBezTo>
                      <a:cubicBezTo>
                        <a:pt x="154094" y="21257"/>
                        <a:pt x="181300" y="5359"/>
                        <a:pt x="211959" y="0"/>
                      </a:cubicBezTo>
                      <a:cubicBezTo>
                        <a:pt x="208825" y="91158"/>
                        <a:pt x="161543" y="179773"/>
                        <a:pt x="87599" y="233188"/>
                      </a:cubicBezTo>
                      <a:cubicBezTo>
                        <a:pt x="62708" y="251174"/>
                        <a:pt x="29597" y="265481"/>
                        <a:pt x="2072" y="251901"/>
                      </a:cubicBezTo>
                      <a:cubicBezTo>
                        <a:pt x="4162" y="239228"/>
                        <a:pt x="1209" y="225193"/>
                        <a:pt x="256" y="212385"/>
                      </a:cubicBezTo>
                      <a:cubicBezTo>
                        <a:pt x="-2061" y="180500"/>
                        <a:pt x="11611" y="149115"/>
                        <a:pt x="31368" y="12399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470436" y="4355051"/>
                  <a:ext cx="126317" cy="504518"/>
                </a:xfrm>
                <a:custGeom>
                  <a:avLst/>
                  <a:gdLst/>
                  <a:ahLst/>
                  <a:cxnLst/>
                  <a:rect l="l" t="t" r="r" b="b"/>
                  <a:pathLst>
                    <a:path w="70176" h="280288" extrusionOk="0">
                      <a:moveTo>
                        <a:pt x="31762" y="280288"/>
                      </a:moveTo>
                      <a:cubicBezTo>
                        <a:pt x="8053" y="238729"/>
                        <a:pt x="-382" y="189902"/>
                        <a:pt x="13" y="142120"/>
                      </a:cubicBezTo>
                      <a:cubicBezTo>
                        <a:pt x="408" y="94292"/>
                        <a:pt x="9188" y="47010"/>
                        <a:pt x="17908" y="0"/>
                      </a:cubicBezTo>
                      <a:cubicBezTo>
                        <a:pt x="50566" y="33565"/>
                        <a:pt x="66599" y="80757"/>
                        <a:pt x="69597" y="127449"/>
                      </a:cubicBezTo>
                      <a:cubicBezTo>
                        <a:pt x="72595" y="174187"/>
                        <a:pt x="63556" y="220878"/>
                        <a:pt x="51792" y="266208"/>
                      </a:cubicBezTo>
                      <a:cubicBezTo>
                        <a:pt x="49612" y="274701"/>
                        <a:pt x="40482" y="279516"/>
                        <a:pt x="31762" y="280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3556970" y="4649825"/>
                  <a:ext cx="440912" cy="268065"/>
                </a:xfrm>
                <a:custGeom>
                  <a:avLst/>
                  <a:gdLst/>
                  <a:ahLst/>
                  <a:cxnLst/>
                  <a:rect l="l" t="t" r="r" b="b"/>
                  <a:pathLst>
                    <a:path w="244951" h="148925" extrusionOk="0">
                      <a:moveTo>
                        <a:pt x="0" y="136896"/>
                      </a:moveTo>
                      <a:cubicBezTo>
                        <a:pt x="26662" y="97199"/>
                        <a:pt x="66677" y="67948"/>
                        <a:pt x="109690" y="47055"/>
                      </a:cubicBezTo>
                      <a:cubicBezTo>
                        <a:pt x="152703" y="26207"/>
                        <a:pt x="198941" y="13035"/>
                        <a:pt x="244951" y="0"/>
                      </a:cubicBezTo>
                      <a:cubicBezTo>
                        <a:pt x="229372" y="44194"/>
                        <a:pt x="194217" y="79485"/>
                        <a:pt x="153702" y="102922"/>
                      </a:cubicBezTo>
                      <a:cubicBezTo>
                        <a:pt x="113142" y="126359"/>
                        <a:pt x="67313" y="138986"/>
                        <a:pt x="21484" y="148615"/>
                      </a:cubicBezTo>
                      <a:cubicBezTo>
                        <a:pt x="12945" y="150386"/>
                        <a:pt x="4542" y="144345"/>
                        <a:pt x="0" y="13689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3597140" y="4673211"/>
                  <a:ext cx="379818" cy="217123"/>
                </a:xfrm>
                <a:custGeom>
                  <a:avLst/>
                  <a:gdLst/>
                  <a:ahLst/>
                  <a:cxnLst/>
                  <a:rect l="l" t="t" r="r" b="b"/>
                  <a:pathLst>
                    <a:path w="211010" h="120624" extrusionOk="0">
                      <a:moveTo>
                        <a:pt x="210282" y="91"/>
                      </a:moveTo>
                      <a:cubicBezTo>
                        <a:pt x="197655" y="10129"/>
                        <a:pt x="184847" y="19894"/>
                        <a:pt x="171721" y="29205"/>
                      </a:cubicBezTo>
                      <a:cubicBezTo>
                        <a:pt x="158685" y="38471"/>
                        <a:pt x="145331" y="47328"/>
                        <a:pt x="131569" y="55504"/>
                      </a:cubicBezTo>
                      <a:cubicBezTo>
                        <a:pt x="117898" y="63680"/>
                        <a:pt x="103772" y="71265"/>
                        <a:pt x="89283" y="77987"/>
                      </a:cubicBezTo>
                      <a:cubicBezTo>
                        <a:pt x="74975" y="84573"/>
                        <a:pt x="60214" y="89978"/>
                        <a:pt x="45589" y="95792"/>
                      </a:cubicBezTo>
                      <a:cubicBezTo>
                        <a:pt x="31463" y="101424"/>
                        <a:pt x="17383" y="107646"/>
                        <a:pt x="4846" y="116367"/>
                      </a:cubicBezTo>
                      <a:cubicBezTo>
                        <a:pt x="3257" y="117503"/>
                        <a:pt x="1713" y="118638"/>
                        <a:pt x="168" y="119819"/>
                      </a:cubicBezTo>
                      <a:cubicBezTo>
                        <a:pt x="-241" y="120137"/>
                        <a:pt x="168" y="120863"/>
                        <a:pt x="622" y="120546"/>
                      </a:cubicBezTo>
                      <a:cubicBezTo>
                        <a:pt x="12977" y="111053"/>
                        <a:pt x="27057" y="104285"/>
                        <a:pt x="41410" y="98426"/>
                      </a:cubicBezTo>
                      <a:cubicBezTo>
                        <a:pt x="55763" y="92521"/>
                        <a:pt x="70524" y="87298"/>
                        <a:pt x="84786" y="80939"/>
                      </a:cubicBezTo>
                      <a:cubicBezTo>
                        <a:pt x="99321" y="74444"/>
                        <a:pt x="113537" y="67086"/>
                        <a:pt x="127345" y="59047"/>
                      </a:cubicBezTo>
                      <a:cubicBezTo>
                        <a:pt x="141198" y="50962"/>
                        <a:pt x="154688" y="42196"/>
                        <a:pt x="167860" y="33021"/>
                      </a:cubicBezTo>
                      <a:cubicBezTo>
                        <a:pt x="180896" y="23891"/>
                        <a:pt x="193658" y="14308"/>
                        <a:pt x="206149" y="4451"/>
                      </a:cubicBezTo>
                      <a:cubicBezTo>
                        <a:pt x="207739" y="3180"/>
                        <a:pt x="209283" y="1953"/>
                        <a:pt x="210873" y="682"/>
                      </a:cubicBezTo>
                      <a:cubicBezTo>
                        <a:pt x="211281" y="364"/>
                        <a:pt x="210691" y="-227"/>
                        <a:pt x="210282" y="91"/>
                      </a:cubicBezTo>
                      <a:lnTo>
                        <a:pt x="210282"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3744073" y="4731618"/>
                  <a:ext cx="57348" cy="82903"/>
                </a:xfrm>
                <a:custGeom>
                  <a:avLst/>
                  <a:gdLst/>
                  <a:ahLst/>
                  <a:cxnLst/>
                  <a:rect l="l" t="t" r="r" b="b"/>
                  <a:pathLst>
                    <a:path w="31860" h="46057" extrusionOk="0">
                      <a:moveTo>
                        <a:pt x="31010" y="168"/>
                      </a:moveTo>
                      <a:cubicBezTo>
                        <a:pt x="22335" y="11478"/>
                        <a:pt x="14159" y="23151"/>
                        <a:pt x="6438" y="35142"/>
                      </a:cubicBezTo>
                      <a:cubicBezTo>
                        <a:pt x="4303" y="38548"/>
                        <a:pt x="2168" y="41955"/>
                        <a:pt x="79" y="45407"/>
                      </a:cubicBezTo>
                      <a:cubicBezTo>
                        <a:pt x="-239" y="45906"/>
                        <a:pt x="488" y="46315"/>
                        <a:pt x="805" y="45861"/>
                      </a:cubicBezTo>
                      <a:cubicBezTo>
                        <a:pt x="8209" y="33688"/>
                        <a:pt x="16112" y="21788"/>
                        <a:pt x="24515" y="10297"/>
                      </a:cubicBezTo>
                      <a:cubicBezTo>
                        <a:pt x="26877" y="7027"/>
                        <a:pt x="29284" y="3802"/>
                        <a:pt x="31782" y="622"/>
                      </a:cubicBezTo>
                      <a:cubicBezTo>
                        <a:pt x="32100" y="168"/>
                        <a:pt x="31373" y="-240"/>
                        <a:pt x="31010" y="168"/>
                      </a:cubicBezTo>
                      <a:lnTo>
                        <a:pt x="31010" y="1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3692376" y="4839501"/>
                  <a:ext cx="121153" cy="9432"/>
                </a:xfrm>
                <a:custGeom>
                  <a:avLst/>
                  <a:gdLst/>
                  <a:ahLst/>
                  <a:cxnLst/>
                  <a:rect l="l" t="t" r="r" b="b"/>
                  <a:pathLst>
                    <a:path w="67307" h="5240" extrusionOk="0">
                      <a:moveTo>
                        <a:pt x="66768" y="15"/>
                      </a:moveTo>
                      <a:cubicBezTo>
                        <a:pt x="58274" y="1831"/>
                        <a:pt x="49645" y="3103"/>
                        <a:pt x="40969" y="3784"/>
                      </a:cubicBezTo>
                      <a:cubicBezTo>
                        <a:pt x="32339" y="4466"/>
                        <a:pt x="23664" y="4557"/>
                        <a:pt x="15034" y="4102"/>
                      </a:cubicBezTo>
                      <a:cubicBezTo>
                        <a:pt x="10129" y="3830"/>
                        <a:pt x="5269" y="3375"/>
                        <a:pt x="409" y="2740"/>
                      </a:cubicBezTo>
                      <a:cubicBezTo>
                        <a:pt x="-136" y="2694"/>
                        <a:pt x="-136" y="3512"/>
                        <a:pt x="409" y="3603"/>
                      </a:cubicBezTo>
                      <a:cubicBezTo>
                        <a:pt x="9039" y="4738"/>
                        <a:pt x="17805" y="5283"/>
                        <a:pt x="26525" y="5238"/>
                      </a:cubicBezTo>
                      <a:cubicBezTo>
                        <a:pt x="35201" y="5192"/>
                        <a:pt x="43830" y="4557"/>
                        <a:pt x="52415" y="3375"/>
                      </a:cubicBezTo>
                      <a:cubicBezTo>
                        <a:pt x="57320" y="2740"/>
                        <a:pt x="62180" y="1877"/>
                        <a:pt x="66995" y="832"/>
                      </a:cubicBezTo>
                      <a:cubicBezTo>
                        <a:pt x="67540" y="741"/>
                        <a:pt x="67313" y="-122"/>
                        <a:pt x="66768" y="15"/>
                      </a:cubicBezTo>
                      <a:lnTo>
                        <a:pt x="66768"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9"/>
                <p:cNvSpPr/>
                <p:nvPr/>
              </p:nvSpPr>
              <p:spPr>
                <a:xfrm>
                  <a:off x="3574027" y="4716381"/>
                  <a:ext cx="217739" cy="151990"/>
                </a:xfrm>
                <a:custGeom>
                  <a:avLst/>
                  <a:gdLst/>
                  <a:ahLst/>
                  <a:cxnLst/>
                  <a:rect l="l" t="t" r="r" b="b"/>
                  <a:pathLst>
                    <a:path w="120966" h="84439" extrusionOk="0">
                      <a:moveTo>
                        <a:pt x="120427" y="2"/>
                      </a:moveTo>
                      <a:cubicBezTo>
                        <a:pt x="111297" y="1410"/>
                        <a:pt x="102395" y="4181"/>
                        <a:pt x="93947" y="7905"/>
                      </a:cubicBezTo>
                      <a:cubicBezTo>
                        <a:pt x="85498" y="11675"/>
                        <a:pt x="77369" y="16444"/>
                        <a:pt x="69738" y="21758"/>
                      </a:cubicBezTo>
                      <a:cubicBezTo>
                        <a:pt x="61926" y="27118"/>
                        <a:pt x="54522" y="32977"/>
                        <a:pt x="47345" y="39109"/>
                      </a:cubicBezTo>
                      <a:cubicBezTo>
                        <a:pt x="39851" y="45422"/>
                        <a:pt x="32584" y="51963"/>
                        <a:pt x="25317" y="58503"/>
                      </a:cubicBezTo>
                      <a:cubicBezTo>
                        <a:pt x="17459" y="65589"/>
                        <a:pt x="9738" y="72856"/>
                        <a:pt x="2697" y="80759"/>
                      </a:cubicBezTo>
                      <a:cubicBezTo>
                        <a:pt x="1835" y="81713"/>
                        <a:pt x="972" y="82712"/>
                        <a:pt x="108" y="83711"/>
                      </a:cubicBezTo>
                      <a:cubicBezTo>
                        <a:pt x="-255" y="84120"/>
                        <a:pt x="381" y="84711"/>
                        <a:pt x="744" y="84302"/>
                      </a:cubicBezTo>
                      <a:cubicBezTo>
                        <a:pt x="7558" y="76308"/>
                        <a:pt x="15143" y="68950"/>
                        <a:pt x="22909" y="61864"/>
                      </a:cubicBezTo>
                      <a:cubicBezTo>
                        <a:pt x="30222" y="55187"/>
                        <a:pt x="37535" y="48601"/>
                        <a:pt x="45029" y="42197"/>
                      </a:cubicBezTo>
                      <a:cubicBezTo>
                        <a:pt x="52206" y="36020"/>
                        <a:pt x="59564" y="29979"/>
                        <a:pt x="67285" y="24483"/>
                      </a:cubicBezTo>
                      <a:cubicBezTo>
                        <a:pt x="75007" y="18987"/>
                        <a:pt x="82773" y="14173"/>
                        <a:pt x="91176" y="10130"/>
                      </a:cubicBezTo>
                      <a:cubicBezTo>
                        <a:pt x="99579" y="6134"/>
                        <a:pt x="108209" y="3136"/>
                        <a:pt x="117247" y="1410"/>
                      </a:cubicBezTo>
                      <a:cubicBezTo>
                        <a:pt x="118383" y="1183"/>
                        <a:pt x="119518" y="1001"/>
                        <a:pt x="120654" y="819"/>
                      </a:cubicBezTo>
                      <a:cubicBezTo>
                        <a:pt x="121199" y="774"/>
                        <a:pt x="120972" y="-43"/>
                        <a:pt x="120427" y="2"/>
                      </a:cubicBezTo>
                      <a:lnTo>
                        <a:pt x="120427" y="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9"/>
                <p:cNvSpPr/>
                <p:nvPr/>
              </p:nvSpPr>
              <p:spPr>
                <a:xfrm>
                  <a:off x="3548646" y="4418559"/>
                  <a:ext cx="333085" cy="419627"/>
                </a:xfrm>
                <a:custGeom>
                  <a:avLst/>
                  <a:gdLst/>
                  <a:ahLst/>
                  <a:cxnLst/>
                  <a:rect l="l" t="t" r="r" b="b"/>
                  <a:pathLst>
                    <a:path w="185047" h="233126" extrusionOk="0">
                      <a:moveTo>
                        <a:pt x="184261" y="197"/>
                      </a:moveTo>
                      <a:cubicBezTo>
                        <a:pt x="175177" y="17502"/>
                        <a:pt x="165548" y="34489"/>
                        <a:pt x="155328" y="51113"/>
                      </a:cubicBezTo>
                      <a:cubicBezTo>
                        <a:pt x="145154" y="67737"/>
                        <a:pt x="134389" y="84042"/>
                        <a:pt x="123080" y="99985"/>
                      </a:cubicBezTo>
                      <a:cubicBezTo>
                        <a:pt x="111816" y="115927"/>
                        <a:pt x="99961" y="131461"/>
                        <a:pt x="87607" y="146632"/>
                      </a:cubicBezTo>
                      <a:cubicBezTo>
                        <a:pt x="75343" y="161756"/>
                        <a:pt x="62535" y="176472"/>
                        <a:pt x="49227" y="190689"/>
                      </a:cubicBezTo>
                      <a:cubicBezTo>
                        <a:pt x="35919" y="204906"/>
                        <a:pt x="22247" y="218168"/>
                        <a:pt x="6077" y="228706"/>
                      </a:cubicBezTo>
                      <a:cubicBezTo>
                        <a:pt x="4170" y="229932"/>
                        <a:pt x="2217" y="231158"/>
                        <a:pt x="218" y="232339"/>
                      </a:cubicBezTo>
                      <a:cubicBezTo>
                        <a:pt x="-281" y="232612"/>
                        <a:pt x="173" y="233339"/>
                        <a:pt x="627" y="233066"/>
                      </a:cubicBezTo>
                      <a:cubicBezTo>
                        <a:pt x="17114" y="223392"/>
                        <a:pt x="31422" y="210492"/>
                        <a:pt x="44639" y="196775"/>
                      </a:cubicBezTo>
                      <a:cubicBezTo>
                        <a:pt x="58174" y="182741"/>
                        <a:pt x="71028" y="168024"/>
                        <a:pt x="83473" y="153036"/>
                      </a:cubicBezTo>
                      <a:cubicBezTo>
                        <a:pt x="95873" y="138047"/>
                        <a:pt x="107910" y="122513"/>
                        <a:pt x="119355" y="106662"/>
                      </a:cubicBezTo>
                      <a:cubicBezTo>
                        <a:pt x="130801" y="90765"/>
                        <a:pt x="141748" y="74504"/>
                        <a:pt x="152149" y="57926"/>
                      </a:cubicBezTo>
                      <a:cubicBezTo>
                        <a:pt x="162504" y="41302"/>
                        <a:pt x="172361" y="24360"/>
                        <a:pt x="181581" y="7101"/>
                      </a:cubicBezTo>
                      <a:cubicBezTo>
                        <a:pt x="182762" y="4966"/>
                        <a:pt x="183898" y="2786"/>
                        <a:pt x="184987" y="651"/>
                      </a:cubicBezTo>
                      <a:cubicBezTo>
                        <a:pt x="185260" y="151"/>
                        <a:pt x="184533" y="-258"/>
                        <a:pt x="184261" y="197"/>
                      </a:cubicBezTo>
                      <a:lnTo>
                        <a:pt x="184261"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9"/>
                <p:cNvSpPr/>
                <p:nvPr/>
              </p:nvSpPr>
              <p:spPr>
                <a:xfrm>
                  <a:off x="3748385" y="4628595"/>
                  <a:ext cx="96881" cy="10028"/>
                </a:xfrm>
                <a:custGeom>
                  <a:avLst/>
                  <a:gdLst/>
                  <a:ahLst/>
                  <a:cxnLst/>
                  <a:rect l="l" t="t" r="r" b="b"/>
                  <a:pathLst>
                    <a:path w="53823" h="5571" extrusionOk="0">
                      <a:moveTo>
                        <a:pt x="53187" y="29"/>
                      </a:moveTo>
                      <a:cubicBezTo>
                        <a:pt x="50144" y="1346"/>
                        <a:pt x="46828" y="1710"/>
                        <a:pt x="43558" y="1937"/>
                      </a:cubicBezTo>
                      <a:cubicBezTo>
                        <a:pt x="40152" y="2164"/>
                        <a:pt x="36745" y="2391"/>
                        <a:pt x="33293" y="2618"/>
                      </a:cubicBezTo>
                      <a:cubicBezTo>
                        <a:pt x="26298" y="3026"/>
                        <a:pt x="19349" y="3481"/>
                        <a:pt x="12354" y="3935"/>
                      </a:cubicBezTo>
                      <a:cubicBezTo>
                        <a:pt x="8357" y="4208"/>
                        <a:pt x="4360" y="4480"/>
                        <a:pt x="409" y="4707"/>
                      </a:cubicBezTo>
                      <a:cubicBezTo>
                        <a:pt x="-136" y="4753"/>
                        <a:pt x="-136" y="5615"/>
                        <a:pt x="409" y="5570"/>
                      </a:cubicBezTo>
                      <a:cubicBezTo>
                        <a:pt x="14625" y="4662"/>
                        <a:pt x="28887" y="3753"/>
                        <a:pt x="43149" y="2799"/>
                      </a:cubicBezTo>
                      <a:cubicBezTo>
                        <a:pt x="46737" y="2572"/>
                        <a:pt x="50280" y="2209"/>
                        <a:pt x="53596" y="801"/>
                      </a:cubicBezTo>
                      <a:cubicBezTo>
                        <a:pt x="54096" y="574"/>
                        <a:pt x="53687" y="-153"/>
                        <a:pt x="53187" y="29"/>
                      </a:cubicBezTo>
                      <a:lnTo>
                        <a:pt x="53187" y="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9"/>
                <p:cNvSpPr/>
                <p:nvPr/>
              </p:nvSpPr>
              <p:spPr>
                <a:xfrm>
                  <a:off x="3602347" y="4594386"/>
                  <a:ext cx="46991" cy="157356"/>
                </a:xfrm>
                <a:custGeom>
                  <a:avLst/>
                  <a:gdLst/>
                  <a:ahLst/>
                  <a:cxnLst/>
                  <a:rect l="l" t="t" r="r" b="b"/>
                  <a:pathLst>
                    <a:path w="26106" h="87420" extrusionOk="0">
                      <a:moveTo>
                        <a:pt x="26027" y="86843"/>
                      </a:moveTo>
                      <a:cubicBezTo>
                        <a:pt x="18896" y="77396"/>
                        <a:pt x="13900" y="66631"/>
                        <a:pt x="10357" y="55413"/>
                      </a:cubicBezTo>
                      <a:cubicBezTo>
                        <a:pt x="6815" y="44058"/>
                        <a:pt x="4680" y="32294"/>
                        <a:pt x="3136" y="20485"/>
                      </a:cubicBezTo>
                      <a:cubicBezTo>
                        <a:pt x="2273" y="13808"/>
                        <a:pt x="1546" y="7086"/>
                        <a:pt x="865" y="409"/>
                      </a:cubicBezTo>
                      <a:cubicBezTo>
                        <a:pt x="819" y="-136"/>
                        <a:pt x="-44" y="-136"/>
                        <a:pt x="2" y="409"/>
                      </a:cubicBezTo>
                      <a:cubicBezTo>
                        <a:pt x="1228" y="12400"/>
                        <a:pt x="2545" y="24391"/>
                        <a:pt x="4771" y="36246"/>
                      </a:cubicBezTo>
                      <a:cubicBezTo>
                        <a:pt x="7042" y="48100"/>
                        <a:pt x="10130" y="59410"/>
                        <a:pt x="15127" y="70174"/>
                      </a:cubicBezTo>
                      <a:cubicBezTo>
                        <a:pt x="17897" y="76170"/>
                        <a:pt x="21258" y="81938"/>
                        <a:pt x="25301" y="87252"/>
                      </a:cubicBezTo>
                      <a:cubicBezTo>
                        <a:pt x="25619" y="87661"/>
                        <a:pt x="26345" y="87252"/>
                        <a:pt x="26027" y="86798"/>
                      </a:cubicBezTo>
                      <a:lnTo>
                        <a:pt x="26027" y="867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3526452" y="4555337"/>
                  <a:ext cx="124220" cy="289791"/>
                </a:xfrm>
                <a:custGeom>
                  <a:avLst/>
                  <a:gdLst/>
                  <a:ahLst/>
                  <a:cxnLst/>
                  <a:rect l="l" t="t" r="r" b="b"/>
                  <a:pathLst>
                    <a:path w="69011" h="160995" extrusionOk="0">
                      <a:moveTo>
                        <a:pt x="68504" y="26"/>
                      </a:moveTo>
                      <a:cubicBezTo>
                        <a:pt x="58285" y="4114"/>
                        <a:pt x="49655" y="11290"/>
                        <a:pt x="42524" y="19602"/>
                      </a:cubicBezTo>
                      <a:cubicBezTo>
                        <a:pt x="35075" y="28368"/>
                        <a:pt x="29034" y="38270"/>
                        <a:pt x="23402" y="48262"/>
                      </a:cubicBezTo>
                      <a:cubicBezTo>
                        <a:pt x="17088" y="59481"/>
                        <a:pt x="11411" y="71109"/>
                        <a:pt x="7187" y="83281"/>
                      </a:cubicBezTo>
                      <a:cubicBezTo>
                        <a:pt x="3099" y="95182"/>
                        <a:pt x="419" y="107626"/>
                        <a:pt x="56" y="120253"/>
                      </a:cubicBezTo>
                      <a:cubicBezTo>
                        <a:pt x="-353" y="132653"/>
                        <a:pt x="1464" y="145189"/>
                        <a:pt x="6051" y="156680"/>
                      </a:cubicBezTo>
                      <a:cubicBezTo>
                        <a:pt x="6597" y="158089"/>
                        <a:pt x="7187" y="159451"/>
                        <a:pt x="7823" y="160768"/>
                      </a:cubicBezTo>
                      <a:cubicBezTo>
                        <a:pt x="8050" y="161268"/>
                        <a:pt x="8777" y="160859"/>
                        <a:pt x="8550" y="160360"/>
                      </a:cubicBezTo>
                      <a:cubicBezTo>
                        <a:pt x="3326" y="149141"/>
                        <a:pt x="964" y="136832"/>
                        <a:pt x="828" y="124523"/>
                      </a:cubicBezTo>
                      <a:cubicBezTo>
                        <a:pt x="737" y="112032"/>
                        <a:pt x="2917" y="99633"/>
                        <a:pt x="6597" y="87778"/>
                      </a:cubicBezTo>
                      <a:cubicBezTo>
                        <a:pt x="10366" y="75696"/>
                        <a:pt x="15681" y="64114"/>
                        <a:pt x="21721" y="53031"/>
                      </a:cubicBezTo>
                      <a:cubicBezTo>
                        <a:pt x="27263" y="42857"/>
                        <a:pt x="33167" y="32774"/>
                        <a:pt x="40344" y="23645"/>
                      </a:cubicBezTo>
                      <a:cubicBezTo>
                        <a:pt x="47066" y="15105"/>
                        <a:pt x="55105" y="7384"/>
                        <a:pt x="64962" y="2524"/>
                      </a:cubicBezTo>
                      <a:cubicBezTo>
                        <a:pt x="66188" y="1934"/>
                        <a:pt x="67460" y="1343"/>
                        <a:pt x="68731" y="844"/>
                      </a:cubicBezTo>
                      <a:cubicBezTo>
                        <a:pt x="69231" y="662"/>
                        <a:pt x="69004" y="-156"/>
                        <a:pt x="68504" y="26"/>
                      </a:cubicBezTo>
                      <a:lnTo>
                        <a:pt x="68504" y="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3509132" y="4376557"/>
                  <a:ext cx="26001" cy="332829"/>
                </a:xfrm>
                <a:custGeom>
                  <a:avLst/>
                  <a:gdLst/>
                  <a:ahLst/>
                  <a:cxnLst/>
                  <a:rect l="l" t="t" r="r" b="b"/>
                  <a:pathLst>
                    <a:path w="14445" h="184905" extrusionOk="0">
                      <a:moveTo>
                        <a:pt x="2" y="409"/>
                      </a:moveTo>
                      <a:cubicBezTo>
                        <a:pt x="2863" y="24254"/>
                        <a:pt x="5270" y="48145"/>
                        <a:pt x="7269" y="72082"/>
                      </a:cubicBezTo>
                      <a:cubicBezTo>
                        <a:pt x="9268" y="95973"/>
                        <a:pt x="10857" y="119955"/>
                        <a:pt x="12038" y="143936"/>
                      </a:cubicBezTo>
                      <a:cubicBezTo>
                        <a:pt x="12674" y="157426"/>
                        <a:pt x="13174" y="170961"/>
                        <a:pt x="13583" y="184497"/>
                      </a:cubicBezTo>
                      <a:cubicBezTo>
                        <a:pt x="13583" y="185042"/>
                        <a:pt x="14445" y="185042"/>
                        <a:pt x="14445" y="184497"/>
                      </a:cubicBezTo>
                      <a:cubicBezTo>
                        <a:pt x="13764" y="160470"/>
                        <a:pt x="12629" y="136488"/>
                        <a:pt x="11130" y="112551"/>
                      </a:cubicBezTo>
                      <a:cubicBezTo>
                        <a:pt x="9585" y="88569"/>
                        <a:pt x="7632" y="64633"/>
                        <a:pt x="5270" y="40742"/>
                      </a:cubicBezTo>
                      <a:cubicBezTo>
                        <a:pt x="3908" y="27297"/>
                        <a:pt x="2455" y="13853"/>
                        <a:pt x="865" y="409"/>
                      </a:cubicBezTo>
                      <a:cubicBezTo>
                        <a:pt x="774" y="-136"/>
                        <a:pt x="-43" y="-136"/>
                        <a:pt x="2" y="409"/>
                      </a:cubicBezTo>
                      <a:lnTo>
                        <a:pt x="2"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3531707" y="4518842"/>
                  <a:ext cx="28622" cy="93436"/>
                </a:xfrm>
                <a:custGeom>
                  <a:avLst/>
                  <a:gdLst/>
                  <a:ahLst/>
                  <a:cxnLst/>
                  <a:rect l="l" t="t" r="r" b="b"/>
                  <a:pathLst>
                    <a:path w="15901" h="51909" extrusionOk="0">
                      <a:moveTo>
                        <a:pt x="15077" y="313"/>
                      </a:moveTo>
                      <a:cubicBezTo>
                        <a:pt x="12715" y="13893"/>
                        <a:pt x="9127" y="27292"/>
                        <a:pt x="4404" y="40237"/>
                      </a:cubicBezTo>
                      <a:cubicBezTo>
                        <a:pt x="3041" y="43961"/>
                        <a:pt x="1587" y="47640"/>
                        <a:pt x="43" y="51274"/>
                      </a:cubicBezTo>
                      <a:cubicBezTo>
                        <a:pt x="-184" y="51774"/>
                        <a:pt x="543" y="52182"/>
                        <a:pt x="770" y="51683"/>
                      </a:cubicBezTo>
                      <a:cubicBezTo>
                        <a:pt x="6220" y="38874"/>
                        <a:pt x="10535" y="25611"/>
                        <a:pt x="13579" y="12031"/>
                      </a:cubicBezTo>
                      <a:cubicBezTo>
                        <a:pt x="14487" y="8215"/>
                        <a:pt x="15214" y="4400"/>
                        <a:pt x="15895" y="540"/>
                      </a:cubicBezTo>
                      <a:cubicBezTo>
                        <a:pt x="15986" y="-5"/>
                        <a:pt x="15168" y="-233"/>
                        <a:pt x="15077" y="313"/>
                      </a:cubicBezTo>
                      <a:lnTo>
                        <a:pt x="15077"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481717" y="4461484"/>
                  <a:ext cx="40570" cy="77107"/>
                </a:xfrm>
                <a:custGeom>
                  <a:avLst/>
                  <a:gdLst/>
                  <a:ahLst/>
                  <a:cxnLst/>
                  <a:rect l="l" t="t" r="r" b="b"/>
                  <a:pathLst>
                    <a:path w="22539" h="42837" extrusionOk="0">
                      <a:moveTo>
                        <a:pt x="60" y="607"/>
                      </a:moveTo>
                      <a:cubicBezTo>
                        <a:pt x="6374" y="11190"/>
                        <a:pt x="12187" y="22045"/>
                        <a:pt x="17456" y="33173"/>
                      </a:cubicBezTo>
                      <a:cubicBezTo>
                        <a:pt x="18909" y="36307"/>
                        <a:pt x="20363" y="39441"/>
                        <a:pt x="21726" y="42621"/>
                      </a:cubicBezTo>
                      <a:cubicBezTo>
                        <a:pt x="21953" y="43120"/>
                        <a:pt x="22725" y="42666"/>
                        <a:pt x="22498" y="42166"/>
                      </a:cubicBezTo>
                      <a:cubicBezTo>
                        <a:pt x="17547" y="30902"/>
                        <a:pt x="12006" y="19865"/>
                        <a:pt x="6010" y="9146"/>
                      </a:cubicBezTo>
                      <a:cubicBezTo>
                        <a:pt x="4284" y="6148"/>
                        <a:pt x="2558" y="3150"/>
                        <a:pt x="787" y="198"/>
                      </a:cubicBezTo>
                      <a:cubicBezTo>
                        <a:pt x="514" y="-256"/>
                        <a:pt x="-212" y="153"/>
                        <a:pt x="60" y="607"/>
                      </a:cubicBezTo>
                      <a:lnTo>
                        <a:pt x="60" y="6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2" name="Google Shape;492;p9"/>
              <p:cNvSpPr/>
              <p:nvPr/>
            </p:nvSpPr>
            <p:spPr>
              <a:xfrm>
                <a:off x="-227273" y="2721967"/>
                <a:ext cx="717473" cy="346144"/>
              </a:xfrm>
              <a:custGeom>
                <a:avLst/>
                <a:gdLst/>
                <a:ahLst/>
                <a:cxnLst/>
                <a:rect l="l" t="t" r="r" b="b"/>
                <a:pathLst>
                  <a:path w="242185" h="116842" extrusionOk="0">
                    <a:moveTo>
                      <a:pt x="241427" y="94548"/>
                    </a:moveTo>
                    <a:cubicBezTo>
                      <a:pt x="243816" y="85301"/>
                      <a:pt x="240432" y="74818"/>
                      <a:pt x="233097" y="68709"/>
                    </a:cubicBezTo>
                    <a:cubicBezTo>
                      <a:pt x="225757" y="62600"/>
                      <a:pt x="214833" y="61178"/>
                      <a:pt x="206176" y="65202"/>
                    </a:cubicBezTo>
                    <a:cubicBezTo>
                      <a:pt x="206658" y="57095"/>
                      <a:pt x="202402" y="48878"/>
                      <a:pt x="195502" y="44595"/>
                    </a:cubicBezTo>
                    <a:cubicBezTo>
                      <a:pt x="188603" y="40312"/>
                      <a:pt x="179346" y="40144"/>
                      <a:pt x="172297" y="44177"/>
                    </a:cubicBezTo>
                    <a:cubicBezTo>
                      <a:pt x="174523" y="34680"/>
                      <a:pt x="173882" y="24533"/>
                      <a:pt x="170476" y="15395"/>
                    </a:cubicBezTo>
                    <a:cubicBezTo>
                      <a:pt x="168922" y="11220"/>
                      <a:pt x="166701" y="7137"/>
                      <a:pt x="163190" y="4398"/>
                    </a:cubicBezTo>
                    <a:cubicBezTo>
                      <a:pt x="159675" y="1659"/>
                      <a:pt x="152190" y="-344"/>
                      <a:pt x="148197" y="1628"/>
                    </a:cubicBezTo>
                    <a:cubicBezTo>
                      <a:pt x="135779" y="-2024"/>
                      <a:pt x="121695" y="569"/>
                      <a:pt x="111389" y="8400"/>
                    </a:cubicBezTo>
                    <a:cubicBezTo>
                      <a:pt x="101087" y="16235"/>
                      <a:pt x="94819" y="29116"/>
                      <a:pt x="95019" y="42056"/>
                    </a:cubicBezTo>
                    <a:cubicBezTo>
                      <a:pt x="82215" y="39404"/>
                      <a:pt x="68330" y="50037"/>
                      <a:pt x="67558" y="63095"/>
                    </a:cubicBezTo>
                    <a:cubicBezTo>
                      <a:pt x="61903" y="58666"/>
                      <a:pt x="53909" y="57422"/>
                      <a:pt x="47174" y="59915"/>
                    </a:cubicBezTo>
                    <a:cubicBezTo>
                      <a:pt x="40438" y="62414"/>
                      <a:pt x="35187" y="68568"/>
                      <a:pt x="33788" y="75613"/>
                    </a:cubicBezTo>
                    <a:cubicBezTo>
                      <a:pt x="27529" y="74318"/>
                      <a:pt x="21080" y="73065"/>
                      <a:pt x="14784" y="74182"/>
                    </a:cubicBezTo>
                    <a:cubicBezTo>
                      <a:pt x="8489" y="75299"/>
                      <a:pt x="2298" y="79328"/>
                      <a:pt x="495" y="85460"/>
                    </a:cubicBezTo>
                    <a:cubicBezTo>
                      <a:pt x="-1394" y="91887"/>
                      <a:pt x="2321" y="99222"/>
                      <a:pt x="8280" y="102283"/>
                    </a:cubicBezTo>
                    <a:cubicBezTo>
                      <a:pt x="14239" y="105349"/>
                      <a:pt x="21793" y="104418"/>
                      <a:pt x="27402" y="100757"/>
                    </a:cubicBezTo>
                    <a:cubicBezTo>
                      <a:pt x="28669" y="99931"/>
                      <a:pt x="30009" y="98927"/>
                      <a:pt x="31517" y="99068"/>
                    </a:cubicBezTo>
                    <a:cubicBezTo>
                      <a:pt x="32784" y="99186"/>
                      <a:pt x="33815" y="100081"/>
                      <a:pt x="34787" y="100898"/>
                    </a:cubicBezTo>
                    <a:cubicBezTo>
                      <a:pt x="45688" y="110068"/>
                      <a:pt x="60709" y="114143"/>
                      <a:pt x="74753" y="111731"/>
                    </a:cubicBezTo>
                    <a:cubicBezTo>
                      <a:pt x="80299" y="110777"/>
                      <a:pt x="86235" y="108388"/>
                      <a:pt x="88592" y="103278"/>
                    </a:cubicBezTo>
                    <a:cubicBezTo>
                      <a:pt x="86676" y="109755"/>
                      <a:pt x="93225" y="116314"/>
                      <a:pt x="99965" y="116800"/>
                    </a:cubicBezTo>
                    <a:cubicBezTo>
                      <a:pt x="106706" y="117286"/>
                      <a:pt x="113001" y="113566"/>
                      <a:pt x="118379" y="109473"/>
                    </a:cubicBezTo>
                    <a:cubicBezTo>
                      <a:pt x="119601" y="108542"/>
                      <a:pt x="120882" y="107552"/>
                      <a:pt x="122399" y="107325"/>
                    </a:cubicBezTo>
                    <a:cubicBezTo>
                      <a:pt x="124742" y="106975"/>
                      <a:pt x="126891" y="108506"/>
                      <a:pt x="128975" y="109628"/>
                    </a:cubicBezTo>
                    <a:cubicBezTo>
                      <a:pt x="138877" y="114974"/>
                      <a:pt x="152753" y="110813"/>
                      <a:pt x="158076" y="100903"/>
                    </a:cubicBezTo>
                    <a:cubicBezTo>
                      <a:pt x="158135" y="102924"/>
                      <a:pt x="160829" y="103128"/>
                      <a:pt x="162532" y="104214"/>
                    </a:cubicBezTo>
                    <a:cubicBezTo>
                      <a:pt x="169867" y="108878"/>
                      <a:pt x="180877" y="106094"/>
                      <a:pt x="185115" y="98500"/>
                    </a:cubicBezTo>
                    <a:cubicBezTo>
                      <a:pt x="184193" y="101684"/>
                      <a:pt x="187754" y="104400"/>
                      <a:pt x="190992" y="105104"/>
                    </a:cubicBezTo>
                    <a:cubicBezTo>
                      <a:pt x="198496" y="106739"/>
                      <a:pt x="206853" y="102969"/>
                      <a:pt x="210596" y="96265"/>
                    </a:cubicBezTo>
                    <a:cubicBezTo>
                      <a:pt x="211749" y="103155"/>
                      <a:pt x="218635" y="108583"/>
                      <a:pt x="225602" y="108093"/>
                    </a:cubicBezTo>
                    <a:cubicBezTo>
                      <a:pt x="232570" y="107602"/>
                      <a:pt x="239678" y="101307"/>
                      <a:pt x="241422" y="945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3" name="Google Shape;493;p9"/>
              <p:cNvGrpSpPr/>
              <p:nvPr/>
            </p:nvGrpSpPr>
            <p:grpSpPr>
              <a:xfrm rot="-4873296">
                <a:off x="769905" y="3860898"/>
                <a:ext cx="154405" cy="307970"/>
                <a:chOff x="6903286" y="1827129"/>
                <a:chExt cx="114279" cy="227935"/>
              </a:xfrm>
            </p:grpSpPr>
            <p:sp>
              <p:nvSpPr>
                <p:cNvPr id="494" name="Google Shape;494;p9"/>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9"/>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7" name="Google Shape;497;p9"/>
            <p:cNvGrpSpPr/>
            <p:nvPr/>
          </p:nvGrpSpPr>
          <p:grpSpPr>
            <a:xfrm>
              <a:off x="6690874" y="2577369"/>
              <a:ext cx="3002880" cy="2691287"/>
              <a:chOff x="6690874" y="2577369"/>
              <a:chExt cx="3002880" cy="2691287"/>
            </a:xfrm>
          </p:grpSpPr>
          <p:sp>
            <p:nvSpPr>
              <p:cNvPr id="498" name="Google Shape;498;p9"/>
              <p:cNvSpPr/>
              <p:nvPr/>
            </p:nvSpPr>
            <p:spPr>
              <a:xfrm>
                <a:off x="8615049" y="2577369"/>
                <a:ext cx="1078703" cy="410200"/>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9" name="Google Shape;499;p9"/>
              <p:cNvGrpSpPr/>
              <p:nvPr/>
            </p:nvGrpSpPr>
            <p:grpSpPr>
              <a:xfrm>
                <a:off x="6690874" y="3290140"/>
                <a:ext cx="3002880" cy="1978516"/>
                <a:chOff x="6690874" y="3290140"/>
                <a:chExt cx="3002880" cy="1978516"/>
              </a:xfrm>
            </p:grpSpPr>
            <p:sp>
              <p:nvSpPr>
                <p:cNvPr id="500" name="Google Shape;500;p9"/>
                <p:cNvSpPr/>
                <p:nvPr/>
              </p:nvSpPr>
              <p:spPr>
                <a:xfrm>
                  <a:off x="6690874" y="32901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1" name="Google Shape;501;p9"/>
                <p:cNvGrpSpPr/>
                <p:nvPr/>
              </p:nvGrpSpPr>
              <p:grpSpPr>
                <a:xfrm>
                  <a:off x="7802691" y="3915080"/>
                  <a:ext cx="1527845" cy="1278314"/>
                  <a:chOff x="4801174" y="4178804"/>
                  <a:chExt cx="839014" cy="701985"/>
                </a:xfrm>
              </p:grpSpPr>
              <p:grpSp>
                <p:nvGrpSpPr>
                  <p:cNvPr id="502" name="Google Shape;502;p9"/>
                  <p:cNvGrpSpPr/>
                  <p:nvPr/>
                </p:nvGrpSpPr>
                <p:grpSpPr>
                  <a:xfrm>
                    <a:off x="4801174" y="4178804"/>
                    <a:ext cx="839014" cy="686077"/>
                    <a:chOff x="4801174" y="4178804"/>
                    <a:chExt cx="839014" cy="686077"/>
                  </a:xfrm>
                </p:grpSpPr>
                <p:sp>
                  <p:nvSpPr>
                    <p:cNvPr id="503" name="Google Shape;503;p9"/>
                    <p:cNvSpPr/>
                    <p:nvPr/>
                  </p:nvSpPr>
                  <p:spPr>
                    <a:xfrm>
                      <a:off x="4801174" y="4178804"/>
                      <a:ext cx="768976" cy="671746"/>
                    </a:xfrm>
                    <a:custGeom>
                      <a:avLst/>
                      <a:gdLst/>
                      <a:ahLst/>
                      <a:cxnLst/>
                      <a:rect l="l" t="t" r="r" b="b"/>
                      <a:pathLst>
                        <a:path w="427209" h="373192" extrusionOk="0">
                          <a:moveTo>
                            <a:pt x="407488" y="4835"/>
                          </a:moveTo>
                          <a:cubicBezTo>
                            <a:pt x="368972" y="-13242"/>
                            <a:pt x="325232" y="22231"/>
                            <a:pt x="317238" y="63881"/>
                          </a:cubicBezTo>
                          <a:cubicBezTo>
                            <a:pt x="313514" y="83366"/>
                            <a:pt x="316738" y="103397"/>
                            <a:pt x="319963" y="122973"/>
                          </a:cubicBezTo>
                          <a:cubicBezTo>
                            <a:pt x="302522" y="118749"/>
                            <a:pt x="283128" y="124108"/>
                            <a:pt x="270319" y="136644"/>
                          </a:cubicBezTo>
                          <a:cubicBezTo>
                            <a:pt x="245111" y="161262"/>
                            <a:pt x="255921" y="184245"/>
                            <a:pt x="268230" y="210316"/>
                          </a:cubicBezTo>
                          <a:cubicBezTo>
                            <a:pt x="252696" y="197144"/>
                            <a:pt x="230440" y="188969"/>
                            <a:pt x="210728" y="197780"/>
                          </a:cubicBezTo>
                          <a:cubicBezTo>
                            <a:pt x="191561" y="206319"/>
                            <a:pt x="181977" y="233935"/>
                            <a:pt x="195648" y="249877"/>
                          </a:cubicBezTo>
                          <a:cubicBezTo>
                            <a:pt x="179751" y="232072"/>
                            <a:pt x="156178" y="219309"/>
                            <a:pt x="132559" y="222761"/>
                          </a:cubicBezTo>
                          <a:cubicBezTo>
                            <a:pt x="108941" y="226213"/>
                            <a:pt x="88366" y="250195"/>
                            <a:pt x="94179" y="273314"/>
                          </a:cubicBezTo>
                          <a:cubicBezTo>
                            <a:pt x="75375" y="274131"/>
                            <a:pt x="55845" y="270634"/>
                            <a:pt x="38085" y="276857"/>
                          </a:cubicBezTo>
                          <a:cubicBezTo>
                            <a:pt x="20326" y="283125"/>
                            <a:pt x="6064" y="305153"/>
                            <a:pt x="16556" y="320823"/>
                          </a:cubicBezTo>
                          <a:cubicBezTo>
                            <a:pt x="568" y="329635"/>
                            <a:pt x="-5064" y="353026"/>
                            <a:pt x="5110" y="368197"/>
                          </a:cubicBezTo>
                          <a:cubicBezTo>
                            <a:pt x="5565" y="368197"/>
                            <a:pt x="9698" y="373193"/>
                            <a:pt x="10152" y="373193"/>
                          </a:cubicBezTo>
                          <a:lnTo>
                            <a:pt x="408760" y="373193"/>
                          </a:lnTo>
                          <a:cubicBezTo>
                            <a:pt x="411667" y="354162"/>
                            <a:pt x="411939" y="333359"/>
                            <a:pt x="411076" y="314101"/>
                          </a:cubicBezTo>
                          <a:lnTo>
                            <a:pt x="411076" y="137598"/>
                          </a:lnTo>
                          <a:cubicBezTo>
                            <a:pt x="415527" y="137598"/>
                            <a:pt x="419797" y="136099"/>
                            <a:pt x="424157" y="135327"/>
                          </a:cubicBezTo>
                          <a:cubicBezTo>
                            <a:pt x="427428" y="125335"/>
                            <a:pt x="427291" y="114616"/>
                            <a:pt x="427155" y="104123"/>
                          </a:cubicBezTo>
                          <a:cubicBezTo>
                            <a:pt x="426792" y="77643"/>
                            <a:pt x="426428" y="51163"/>
                            <a:pt x="426065" y="24683"/>
                          </a:cubicBezTo>
                          <a:cubicBezTo>
                            <a:pt x="426019" y="21595"/>
                            <a:pt x="425838" y="18188"/>
                            <a:pt x="423612" y="16099"/>
                          </a:cubicBezTo>
                          <a:cubicBezTo>
                            <a:pt x="418435" y="11148"/>
                            <a:pt x="413029" y="7469"/>
                            <a:pt x="407488" y="48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5263547" y="4340064"/>
                      <a:ext cx="376641" cy="524817"/>
                    </a:xfrm>
                    <a:custGeom>
                      <a:avLst/>
                      <a:gdLst/>
                      <a:ahLst/>
                      <a:cxnLst/>
                      <a:rect l="l" t="t" r="r" b="b"/>
                      <a:pathLst>
                        <a:path w="209245" h="291565" extrusionOk="0">
                          <a:moveTo>
                            <a:pt x="199474" y="285524"/>
                          </a:moveTo>
                          <a:cubicBezTo>
                            <a:pt x="213918" y="247644"/>
                            <a:pt x="213963" y="201451"/>
                            <a:pt x="188619" y="169748"/>
                          </a:cubicBezTo>
                          <a:cubicBezTo>
                            <a:pt x="176991" y="155259"/>
                            <a:pt x="161185" y="144903"/>
                            <a:pt x="146969" y="132958"/>
                          </a:cubicBezTo>
                          <a:cubicBezTo>
                            <a:pt x="132752" y="121012"/>
                            <a:pt x="119398" y="106251"/>
                            <a:pt x="115992" y="88037"/>
                          </a:cubicBezTo>
                          <a:cubicBezTo>
                            <a:pt x="112540" y="69778"/>
                            <a:pt x="119217" y="49293"/>
                            <a:pt x="109860" y="33260"/>
                          </a:cubicBezTo>
                          <a:cubicBezTo>
                            <a:pt x="104909" y="24767"/>
                            <a:pt x="96279" y="19180"/>
                            <a:pt x="87786" y="14275"/>
                          </a:cubicBezTo>
                          <a:cubicBezTo>
                            <a:pt x="73660" y="6099"/>
                            <a:pt x="57945" y="-1304"/>
                            <a:pt x="41639" y="194"/>
                          </a:cubicBezTo>
                          <a:cubicBezTo>
                            <a:pt x="25379" y="1739"/>
                            <a:pt x="9254" y="15455"/>
                            <a:pt x="10799" y="31716"/>
                          </a:cubicBezTo>
                          <a:cubicBezTo>
                            <a:pt x="12343" y="48340"/>
                            <a:pt x="30330" y="59423"/>
                            <a:pt x="33191" y="75864"/>
                          </a:cubicBezTo>
                          <a:cubicBezTo>
                            <a:pt x="37824" y="102435"/>
                            <a:pt x="1351" y="124510"/>
                            <a:pt x="8618" y="150490"/>
                          </a:cubicBezTo>
                          <a:cubicBezTo>
                            <a:pt x="12252" y="163480"/>
                            <a:pt x="26469" y="173518"/>
                            <a:pt x="24470" y="186872"/>
                          </a:cubicBezTo>
                          <a:cubicBezTo>
                            <a:pt x="23653" y="192140"/>
                            <a:pt x="20337" y="196592"/>
                            <a:pt x="17339" y="201043"/>
                          </a:cubicBezTo>
                          <a:cubicBezTo>
                            <a:pt x="8119" y="214714"/>
                            <a:pt x="1170" y="230339"/>
                            <a:pt x="125" y="246781"/>
                          </a:cubicBezTo>
                          <a:cubicBezTo>
                            <a:pt x="-920" y="263268"/>
                            <a:pt x="4576" y="280619"/>
                            <a:pt x="16885" y="291565"/>
                          </a:cubicBezTo>
                          <a:cubicBezTo>
                            <a:pt x="79292" y="288885"/>
                            <a:pt x="137067" y="288204"/>
                            <a:pt x="199474" y="285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4971291" y="4552217"/>
                      <a:ext cx="431019" cy="310649"/>
                    </a:xfrm>
                    <a:custGeom>
                      <a:avLst/>
                      <a:gdLst/>
                      <a:ahLst/>
                      <a:cxnLst/>
                      <a:rect l="l" t="t" r="r" b="b"/>
                      <a:pathLst>
                        <a:path w="239455" h="172583" extrusionOk="0">
                          <a:moveTo>
                            <a:pt x="239456" y="172584"/>
                          </a:moveTo>
                          <a:cubicBezTo>
                            <a:pt x="213339" y="127663"/>
                            <a:pt x="183407" y="84014"/>
                            <a:pt x="143346" y="50949"/>
                          </a:cubicBezTo>
                          <a:cubicBezTo>
                            <a:pt x="103285" y="17837"/>
                            <a:pt x="51733" y="-3874"/>
                            <a:pt x="0" y="577"/>
                          </a:cubicBezTo>
                          <a:cubicBezTo>
                            <a:pt x="15034" y="48223"/>
                            <a:pt x="54686" y="101501"/>
                            <a:pt x="94974" y="131024"/>
                          </a:cubicBezTo>
                          <a:cubicBezTo>
                            <a:pt x="135261" y="160548"/>
                            <a:pt x="189493" y="172539"/>
                            <a:pt x="239456" y="172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6" name="Google Shape;506;p9"/>
                  <p:cNvGrpSpPr/>
                  <p:nvPr/>
                </p:nvGrpSpPr>
                <p:grpSpPr>
                  <a:xfrm>
                    <a:off x="5002863" y="4380028"/>
                    <a:ext cx="473934" cy="500761"/>
                    <a:chOff x="5002863" y="4380028"/>
                    <a:chExt cx="473934" cy="500761"/>
                  </a:xfrm>
                </p:grpSpPr>
                <p:sp>
                  <p:nvSpPr>
                    <p:cNvPr id="507" name="Google Shape;507;p9"/>
                    <p:cNvSpPr/>
                    <p:nvPr/>
                  </p:nvSpPr>
                  <p:spPr>
                    <a:xfrm>
                      <a:off x="5346588" y="4380028"/>
                      <a:ext cx="130208" cy="467458"/>
                    </a:xfrm>
                    <a:custGeom>
                      <a:avLst/>
                      <a:gdLst/>
                      <a:ahLst/>
                      <a:cxnLst/>
                      <a:rect l="l" t="t" r="r" b="b"/>
                      <a:pathLst>
                        <a:path w="72338" h="259699" extrusionOk="0">
                          <a:moveTo>
                            <a:pt x="280" y="797"/>
                          </a:moveTo>
                          <a:cubicBezTo>
                            <a:pt x="10454" y="3523"/>
                            <a:pt x="19447" y="10063"/>
                            <a:pt x="25170" y="18920"/>
                          </a:cubicBezTo>
                          <a:cubicBezTo>
                            <a:pt x="31302" y="28458"/>
                            <a:pt x="33300" y="40540"/>
                            <a:pt x="30711" y="51577"/>
                          </a:cubicBezTo>
                          <a:cubicBezTo>
                            <a:pt x="28032" y="62841"/>
                            <a:pt x="20583" y="72061"/>
                            <a:pt x="16540" y="82781"/>
                          </a:cubicBezTo>
                          <a:cubicBezTo>
                            <a:pt x="12997" y="92137"/>
                            <a:pt x="12135" y="103356"/>
                            <a:pt x="19129" y="111396"/>
                          </a:cubicBezTo>
                          <a:cubicBezTo>
                            <a:pt x="25352" y="118481"/>
                            <a:pt x="34935" y="121252"/>
                            <a:pt x="42702" y="126202"/>
                          </a:cubicBezTo>
                          <a:cubicBezTo>
                            <a:pt x="50378" y="131062"/>
                            <a:pt x="55965" y="138693"/>
                            <a:pt x="58872" y="147323"/>
                          </a:cubicBezTo>
                          <a:cubicBezTo>
                            <a:pt x="61733" y="155771"/>
                            <a:pt x="62097" y="165128"/>
                            <a:pt x="59417" y="173712"/>
                          </a:cubicBezTo>
                          <a:cubicBezTo>
                            <a:pt x="57918" y="178527"/>
                            <a:pt x="55329" y="182751"/>
                            <a:pt x="52377" y="186838"/>
                          </a:cubicBezTo>
                          <a:cubicBezTo>
                            <a:pt x="49107" y="191426"/>
                            <a:pt x="45609" y="196013"/>
                            <a:pt x="44019" y="201509"/>
                          </a:cubicBezTo>
                          <a:cubicBezTo>
                            <a:pt x="42612" y="206415"/>
                            <a:pt x="42975" y="211592"/>
                            <a:pt x="46063" y="215816"/>
                          </a:cubicBezTo>
                          <a:cubicBezTo>
                            <a:pt x="49016" y="219859"/>
                            <a:pt x="53421" y="222448"/>
                            <a:pt x="57237" y="225627"/>
                          </a:cubicBezTo>
                          <a:cubicBezTo>
                            <a:pt x="64867" y="231986"/>
                            <a:pt x="71680" y="241570"/>
                            <a:pt x="71499" y="251880"/>
                          </a:cubicBezTo>
                          <a:cubicBezTo>
                            <a:pt x="71453" y="254424"/>
                            <a:pt x="70954" y="256876"/>
                            <a:pt x="70000" y="259193"/>
                          </a:cubicBezTo>
                          <a:cubicBezTo>
                            <a:pt x="69818" y="259693"/>
                            <a:pt x="70636" y="259920"/>
                            <a:pt x="70863" y="259420"/>
                          </a:cubicBezTo>
                          <a:cubicBezTo>
                            <a:pt x="74588" y="250018"/>
                            <a:pt x="70772" y="239889"/>
                            <a:pt x="64867" y="232259"/>
                          </a:cubicBezTo>
                          <a:cubicBezTo>
                            <a:pt x="61688" y="228171"/>
                            <a:pt x="57782" y="224946"/>
                            <a:pt x="53694" y="221812"/>
                          </a:cubicBezTo>
                          <a:cubicBezTo>
                            <a:pt x="49334" y="218496"/>
                            <a:pt x="44973" y="214772"/>
                            <a:pt x="44201" y="209049"/>
                          </a:cubicBezTo>
                          <a:cubicBezTo>
                            <a:pt x="42612" y="197013"/>
                            <a:pt x="53921" y="188474"/>
                            <a:pt x="58509" y="178527"/>
                          </a:cubicBezTo>
                          <a:cubicBezTo>
                            <a:pt x="62142" y="170623"/>
                            <a:pt x="62914" y="161585"/>
                            <a:pt x="61279" y="153091"/>
                          </a:cubicBezTo>
                          <a:cubicBezTo>
                            <a:pt x="59644" y="144507"/>
                            <a:pt x="55511" y="136331"/>
                            <a:pt x="49197" y="130245"/>
                          </a:cubicBezTo>
                          <a:cubicBezTo>
                            <a:pt x="42293" y="123523"/>
                            <a:pt x="32937" y="120798"/>
                            <a:pt x="25079" y="115438"/>
                          </a:cubicBezTo>
                          <a:cubicBezTo>
                            <a:pt x="20855" y="112531"/>
                            <a:pt x="17358" y="108716"/>
                            <a:pt x="15723" y="103765"/>
                          </a:cubicBezTo>
                          <a:cubicBezTo>
                            <a:pt x="13997" y="98451"/>
                            <a:pt x="14496" y="92637"/>
                            <a:pt x="15950" y="87277"/>
                          </a:cubicBezTo>
                          <a:cubicBezTo>
                            <a:pt x="19038" y="75968"/>
                            <a:pt x="26714" y="66702"/>
                            <a:pt x="30439" y="55665"/>
                          </a:cubicBezTo>
                          <a:cubicBezTo>
                            <a:pt x="33936" y="45218"/>
                            <a:pt x="33300" y="33636"/>
                            <a:pt x="28713" y="23644"/>
                          </a:cubicBezTo>
                          <a:cubicBezTo>
                            <a:pt x="24443" y="14332"/>
                            <a:pt x="16677" y="6702"/>
                            <a:pt x="7366" y="2432"/>
                          </a:cubicBezTo>
                          <a:cubicBezTo>
                            <a:pt x="5140" y="1433"/>
                            <a:pt x="2869" y="615"/>
                            <a:pt x="507" y="25"/>
                          </a:cubicBezTo>
                          <a:cubicBezTo>
                            <a:pt x="7" y="-157"/>
                            <a:pt x="-220" y="706"/>
                            <a:pt x="280" y="843"/>
                          </a:cubicBezTo>
                          <a:lnTo>
                            <a:pt x="280" y="8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5002863" y="4573406"/>
                      <a:ext cx="399373" cy="304222"/>
                    </a:xfrm>
                    <a:custGeom>
                      <a:avLst/>
                      <a:gdLst/>
                      <a:ahLst/>
                      <a:cxnLst/>
                      <a:rect l="l" t="t" r="r" b="b"/>
                      <a:pathLst>
                        <a:path w="221874" h="169012" extrusionOk="0">
                          <a:moveTo>
                            <a:pt x="313" y="844"/>
                          </a:moveTo>
                          <a:cubicBezTo>
                            <a:pt x="16936" y="6294"/>
                            <a:pt x="32697" y="14106"/>
                            <a:pt x="47641" y="23191"/>
                          </a:cubicBezTo>
                          <a:cubicBezTo>
                            <a:pt x="62720" y="32320"/>
                            <a:pt x="77027" y="42721"/>
                            <a:pt x="91062" y="53486"/>
                          </a:cubicBezTo>
                          <a:cubicBezTo>
                            <a:pt x="105869" y="64841"/>
                            <a:pt x="120267" y="76695"/>
                            <a:pt x="134393" y="88914"/>
                          </a:cubicBezTo>
                          <a:cubicBezTo>
                            <a:pt x="148519" y="101131"/>
                            <a:pt x="162145" y="113441"/>
                            <a:pt x="175726" y="126022"/>
                          </a:cubicBezTo>
                          <a:cubicBezTo>
                            <a:pt x="189306" y="138603"/>
                            <a:pt x="202751" y="151366"/>
                            <a:pt x="216150" y="164129"/>
                          </a:cubicBezTo>
                          <a:cubicBezTo>
                            <a:pt x="217830" y="165719"/>
                            <a:pt x="219465" y="167309"/>
                            <a:pt x="221146" y="168899"/>
                          </a:cubicBezTo>
                          <a:cubicBezTo>
                            <a:pt x="221554" y="169262"/>
                            <a:pt x="222145" y="168671"/>
                            <a:pt x="221736" y="168308"/>
                          </a:cubicBezTo>
                          <a:cubicBezTo>
                            <a:pt x="208246" y="155409"/>
                            <a:pt x="194711" y="142555"/>
                            <a:pt x="181085" y="129837"/>
                          </a:cubicBezTo>
                          <a:cubicBezTo>
                            <a:pt x="167414" y="117119"/>
                            <a:pt x="153651" y="104538"/>
                            <a:pt x="139571" y="92275"/>
                          </a:cubicBezTo>
                          <a:cubicBezTo>
                            <a:pt x="125536" y="80011"/>
                            <a:pt x="111229" y="68066"/>
                            <a:pt x="96513" y="56620"/>
                          </a:cubicBezTo>
                          <a:cubicBezTo>
                            <a:pt x="82523" y="45719"/>
                            <a:pt x="68261" y="35136"/>
                            <a:pt x="53272" y="25643"/>
                          </a:cubicBezTo>
                          <a:cubicBezTo>
                            <a:pt x="38511" y="16332"/>
                            <a:pt x="23023" y="8111"/>
                            <a:pt x="6671" y="2115"/>
                          </a:cubicBezTo>
                          <a:cubicBezTo>
                            <a:pt x="4627" y="1389"/>
                            <a:pt x="2584" y="662"/>
                            <a:pt x="540" y="26"/>
                          </a:cubicBezTo>
                          <a:cubicBezTo>
                            <a:pt x="-5" y="-156"/>
                            <a:pt x="-233" y="662"/>
                            <a:pt x="313" y="844"/>
                          </a:cubicBezTo>
                          <a:lnTo>
                            <a:pt x="313" y="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5099338" y="4727578"/>
                      <a:ext cx="171959" cy="31966"/>
                    </a:xfrm>
                    <a:custGeom>
                      <a:avLst/>
                      <a:gdLst/>
                      <a:ahLst/>
                      <a:cxnLst/>
                      <a:rect l="l" t="t" r="r" b="b"/>
                      <a:pathLst>
                        <a:path w="95533" h="17759" extrusionOk="0">
                          <a:moveTo>
                            <a:pt x="409" y="1458"/>
                          </a:moveTo>
                          <a:cubicBezTo>
                            <a:pt x="12945" y="459"/>
                            <a:pt x="25617" y="686"/>
                            <a:pt x="38108" y="2140"/>
                          </a:cubicBezTo>
                          <a:cubicBezTo>
                            <a:pt x="50643" y="3593"/>
                            <a:pt x="62998" y="6273"/>
                            <a:pt x="74989" y="10133"/>
                          </a:cubicBezTo>
                          <a:cubicBezTo>
                            <a:pt x="81756" y="12268"/>
                            <a:pt x="88388" y="14812"/>
                            <a:pt x="94883" y="17719"/>
                          </a:cubicBezTo>
                          <a:cubicBezTo>
                            <a:pt x="95382" y="17946"/>
                            <a:pt x="95791" y="17174"/>
                            <a:pt x="95337" y="16946"/>
                          </a:cubicBezTo>
                          <a:cubicBezTo>
                            <a:pt x="83755" y="11814"/>
                            <a:pt x="71673" y="7771"/>
                            <a:pt x="59319" y="4956"/>
                          </a:cubicBezTo>
                          <a:cubicBezTo>
                            <a:pt x="47010" y="2140"/>
                            <a:pt x="34383" y="504"/>
                            <a:pt x="21711" y="96"/>
                          </a:cubicBezTo>
                          <a:cubicBezTo>
                            <a:pt x="14625" y="-131"/>
                            <a:pt x="7494" y="50"/>
                            <a:pt x="409" y="595"/>
                          </a:cubicBezTo>
                          <a:cubicBezTo>
                            <a:pt x="-136" y="641"/>
                            <a:pt x="-136" y="1504"/>
                            <a:pt x="409" y="1458"/>
                          </a:cubicBezTo>
                          <a:lnTo>
                            <a:pt x="409" y="14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5134865" y="4609102"/>
                      <a:ext cx="44537" cy="66798"/>
                    </a:xfrm>
                    <a:custGeom>
                      <a:avLst/>
                      <a:gdLst/>
                      <a:ahLst/>
                      <a:cxnLst/>
                      <a:rect l="l" t="t" r="r" b="b"/>
                      <a:pathLst>
                        <a:path w="24743" h="37110" extrusionOk="0">
                          <a:moveTo>
                            <a:pt x="114" y="728"/>
                          </a:moveTo>
                          <a:cubicBezTo>
                            <a:pt x="7653" y="9176"/>
                            <a:pt x="14194" y="18488"/>
                            <a:pt x="19690" y="28435"/>
                          </a:cubicBezTo>
                          <a:cubicBezTo>
                            <a:pt x="21189" y="31205"/>
                            <a:pt x="22642" y="34021"/>
                            <a:pt x="23959" y="36883"/>
                          </a:cubicBezTo>
                          <a:cubicBezTo>
                            <a:pt x="24187" y="37383"/>
                            <a:pt x="24959" y="36974"/>
                            <a:pt x="24686" y="36474"/>
                          </a:cubicBezTo>
                          <a:cubicBezTo>
                            <a:pt x="19872" y="26209"/>
                            <a:pt x="13876" y="16489"/>
                            <a:pt x="6927" y="7542"/>
                          </a:cubicBezTo>
                          <a:cubicBezTo>
                            <a:pt x="4928" y="4998"/>
                            <a:pt x="2839" y="2545"/>
                            <a:pt x="704" y="138"/>
                          </a:cubicBezTo>
                          <a:cubicBezTo>
                            <a:pt x="341" y="-271"/>
                            <a:pt x="-249" y="320"/>
                            <a:pt x="114" y="728"/>
                          </a:cubicBezTo>
                          <a:lnTo>
                            <a:pt x="114"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41874" y="4661410"/>
                      <a:ext cx="161852" cy="219379"/>
                    </a:xfrm>
                    <a:custGeom>
                      <a:avLst/>
                      <a:gdLst/>
                      <a:ahLst/>
                      <a:cxnLst/>
                      <a:rect l="l" t="t" r="r" b="b"/>
                      <a:pathLst>
                        <a:path w="89918" h="121877" extrusionOk="0">
                          <a:moveTo>
                            <a:pt x="218" y="832"/>
                          </a:moveTo>
                          <a:cubicBezTo>
                            <a:pt x="8212" y="5738"/>
                            <a:pt x="15707" y="11506"/>
                            <a:pt x="22656" y="17865"/>
                          </a:cubicBezTo>
                          <a:cubicBezTo>
                            <a:pt x="29514" y="24224"/>
                            <a:pt x="35828" y="31127"/>
                            <a:pt x="41687" y="38395"/>
                          </a:cubicBezTo>
                          <a:cubicBezTo>
                            <a:pt x="47501" y="45708"/>
                            <a:pt x="53360" y="54110"/>
                            <a:pt x="58492" y="62422"/>
                          </a:cubicBezTo>
                          <a:cubicBezTo>
                            <a:pt x="63988" y="71279"/>
                            <a:pt x="68984" y="80454"/>
                            <a:pt x="73753" y="89765"/>
                          </a:cubicBezTo>
                          <a:cubicBezTo>
                            <a:pt x="78523" y="99122"/>
                            <a:pt x="83019" y="108660"/>
                            <a:pt x="87470" y="118153"/>
                          </a:cubicBezTo>
                          <a:cubicBezTo>
                            <a:pt x="88016" y="119334"/>
                            <a:pt x="88560" y="120515"/>
                            <a:pt x="89105" y="121650"/>
                          </a:cubicBezTo>
                          <a:cubicBezTo>
                            <a:pt x="89333" y="122150"/>
                            <a:pt x="90105" y="121741"/>
                            <a:pt x="89878" y="121241"/>
                          </a:cubicBezTo>
                          <a:cubicBezTo>
                            <a:pt x="85381" y="111658"/>
                            <a:pt x="80930" y="102074"/>
                            <a:pt x="76161" y="92672"/>
                          </a:cubicBezTo>
                          <a:cubicBezTo>
                            <a:pt x="71437" y="83224"/>
                            <a:pt x="66441" y="73913"/>
                            <a:pt x="60991" y="64875"/>
                          </a:cubicBezTo>
                          <a:cubicBezTo>
                            <a:pt x="55903" y="56472"/>
                            <a:pt x="50407" y="48297"/>
                            <a:pt x="44412" y="40529"/>
                          </a:cubicBezTo>
                          <a:cubicBezTo>
                            <a:pt x="38644" y="33035"/>
                            <a:pt x="32330" y="25950"/>
                            <a:pt x="25517" y="19409"/>
                          </a:cubicBezTo>
                          <a:cubicBezTo>
                            <a:pt x="18750" y="12914"/>
                            <a:pt x="11437" y="7009"/>
                            <a:pt x="3534" y="1922"/>
                          </a:cubicBezTo>
                          <a:cubicBezTo>
                            <a:pt x="2580" y="1287"/>
                            <a:pt x="1626" y="651"/>
                            <a:pt x="627" y="60"/>
                          </a:cubicBezTo>
                          <a:cubicBezTo>
                            <a:pt x="173" y="-213"/>
                            <a:pt x="-281" y="514"/>
                            <a:pt x="218" y="787"/>
                          </a:cubicBezTo>
                          <a:lnTo>
                            <a:pt x="218" y="7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sp>
        <p:nvSpPr>
          <p:cNvPr id="512" name="Google Shape;512;p9"/>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13" name="Google Shape;513;p9"/>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64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48"/>
        <p:cNvGrpSpPr/>
        <p:nvPr/>
      </p:nvGrpSpPr>
      <p:grpSpPr>
        <a:xfrm>
          <a:off x="0" y="0"/>
          <a:ext cx="0" cy="0"/>
          <a:chOff x="0" y="0"/>
          <a:chExt cx="0" cy="0"/>
        </a:xfrm>
      </p:grpSpPr>
      <p:grpSp>
        <p:nvGrpSpPr>
          <p:cNvPr id="649" name="Google Shape;649;p13"/>
          <p:cNvGrpSpPr/>
          <p:nvPr/>
        </p:nvGrpSpPr>
        <p:grpSpPr>
          <a:xfrm>
            <a:off x="-776998" y="-12"/>
            <a:ext cx="10766651" cy="5701355"/>
            <a:chOff x="-776998" y="-12"/>
            <a:chExt cx="10766651" cy="5701355"/>
          </a:xfrm>
        </p:grpSpPr>
        <p:sp>
          <p:nvSpPr>
            <p:cNvPr id="650" name="Google Shape;650;p13"/>
            <p:cNvSpPr/>
            <p:nvPr/>
          </p:nvSpPr>
          <p:spPr>
            <a:xfrm>
              <a:off x="3611846" y="-12"/>
              <a:ext cx="493655" cy="238172"/>
            </a:xfrm>
            <a:custGeom>
              <a:avLst/>
              <a:gdLst/>
              <a:ahLst/>
              <a:cxnLst/>
              <a:rect l="l" t="t" r="r" b="b"/>
              <a:pathLst>
                <a:path w="224644" h="108383" extrusionOk="0">
                  <a:moveTo>
                    <a:pt x="223941" y="87691"/>
                  </a:moveTo>
                  <a:cubicBezTo>
                    <a:pt x="226157" y="79116"/>
                    <a:pt x="223019" y="69392"/>
                    <a:pt x="216215" y="63728"/>
                  </a:cubicBezTo>
                  <a:cubicBezTo>
                    <a:pt x="209406" y="58059"/>
                    <a:pt x="199277" y="56742"/>
                    <a:pt x="191243" y="60475"/>
                  </a:cubicBezTo>
                  <a:cubicBezTo>
                    <a:pt x="191692" y="52954"/>
                    <a:pt x="187741" y="45332"/>
                    <a:pt x="181341" y="41363"/>
                  </a:cubicBezTo>
                  <a:cubicBezTo>
                    <a:pt x="174941" y="37388"/>
                    <a:pt x="166357" y="37234"/>
                    <a:pt x="159816" y="40972"/>
                  </a:cubicBezTo>
                  <a:cubicBezTo>
                    <a:pt x="161883" y="32165"/>
                    <a:pt x="161283" y="22749"/>
                    <a:pt x="158127" y="14274"/>
                  </a:cubicBezTo>
                  <a:cubicBezTo>
                    <a:pt x="156682" y="10404"/>
                    <a:pt x="154625" y="6616"/>
                    <a:pt x="151368" y="4077"/>
                  </a:cubicBezTo>
                  <a:cubicBezTo>
                    <a:pt x="148107" y="1538"/>
                    <a:pt x="141167" y="-320"/>
                    <a:pt x="137460" y="1511"/>
                  </a:cubicBezTo>
                  <a:cubicBezTo>
                    <a:pt x="125942" y="-1877"/>
                    <a:pt x="112875" y="525"/>
                    <a:pt x="103318" y="7793"/>
                  </a:cubicBezTo>
                  <a:cubicBezTo>
                    <a:pt x="93762" y="15060"/>
                    <a:pt x="87952" y="27005"/>
                    <a:pt x="88139" y="39010"/>
                  </a:cubicBezTo>
                  <a:cubicBezTo>
                    <a:pt x="76261" y="36548"/>
                    <a:pt x="63385" y="46413"/>
                    <a:pt x="62667" y="58522"/>
                  </a:cubicBezTo>
                  <a:cubicBezTo>
                    <a:pt x="57421" y="54416"/>
                    <a:pt x="50008" y="53258"/>
                    <a:pt x="43759" y="55575"/>
                  </a:cubicBezTo>
                  <a:cubicBezTo>
                    <a:pt x="37509" y="57891"/>
                    <a:pt x="32644" y="63600"/>
                    <a:pt x="31341" y="70132"/>
                  </a:cubicBezTo>
                  <a:cubicBezTo>
                    <a:pt x="25536" y="68928"/>
                    <a:pt x="19554" y="67765"/>
                    <a:pt x="13713" y="68806"/>
                  </a:cubicBezTo>
                  <a:cubicBezTo>
                    <a:pt x="7877" y="69841"/>
                    <a:pt x="2131" y="73579"/>
                    <a:pt x="459" y="79266"/>
                  </a:cubicBezTo>
                  <a:cubicBezTo>
                    <a:pt x="-1294" y="85229"/>
                    <a:pt x="2154" y="92029"/>
                    <a:pt x="7681" y="94872"/>
                  </a:cubicBezTo>
                  <a:cubicBezTo>
                    <a:pt x="13209" y="97716"/>
                    <a:pt x="20217" y="96853"/>
                    <a:pt x="25418" y="93455"/>
                  </a:cubicBezTo>
                  <a:cubicBezTo>
                    <a:pt x="26594" y="92687"/>
                    <a:pt x="27834" y="91756"/>
                    <a:pt x="29233" y="91888"/>
                  </a:cubicBezTo>
                  <a:cubicBezTo>
                    <a:pt x="30410" y="91997"/>
                    <a:pt x="31368" y="92828"/>
                    <a:pt x="32267" y="93587"/>
                  </a:cubicBezTo>
                  <a:cubicBezTo>
                    <a:pt x="42378" y="102094"/>
                    <a:pt x="56313" y="105873"/>
                    <a:pt x="69335" y="103638"/>
                  </a:cubicBezTo>
                  <a:cubicBezTo>
                    <a:pt x="74481" y="102757"/>
                    <a:pt x="79986" y="100536"/>
                    <a:pt x="82170" y="95799"/>
                  </a:cubicBezTo>
                  <a:cubicBezTo>
                    <a:pt x="80390" y="101808"/>
                    <a:pt x="86467" y="107890"/>
                    <a:pt x="92717" y="108344"/>
                  </a:cubicBezTo>
                  <a:cubicBezTo>
                    <a:pt x="98967" y="108794"/>
                    <a:pt x="104808" y="105346"/>
                    <a:pt x="109795" y="101549"/>
                  </a:cubicBezTo>
                  <a:cubicBezTo>
                    <a:pt x="110931" y="100686"/>
                    <a:pt x="112116" y="99769"/>
                    <a:pt x="113524" y="99555"/>
                  </a:cubicBezTo>
                  <a:cubicBezTo>
                    <a:pt x="115700" y="99233"/>
                    <a:pt x="117689" y="100650"/>
                    <a:pt x="119624" y="101694"/>
                  </a:cubicBezTo>
                  <a:cubicBezTo>
                    <a:pt x="128808" y="106650"/>
                    <a:pt x="141676" y="102793"/>
                    <a:pt x="146617" y="93600"/>
                  </a:cubicBezTo>
                  <a:cubicBezTo>
                    <a:pt x="146672" y="95472"/>
                    <a:pt x="149170" y="95667"/>
                    <a:pt x="150750" y="96671"/>
                  </a:cubicBezTo>
                  <a:cubicBezTo>
                    <a:pt x="157554" y="100999"/>
                    <a:pt x="167769" y="98415"/>
                    <a:pt x="171698" y="91370"/>
                  </a:cubicBezTo>
                  <a:cubicBezTo>
                    <a:pt x="170844" y="94323"/>
                    <a:pt x="174146" y="96844"/>
                    <a:pt x="177149" y="97498"/>
                  </a:cubicBezTo>
                  <a:cubicBezTo>
                    <a:pt x="184107" y="99014"/>
                    <a:pt x="191860" y="95517"/>
                    <a:pt x="195330" y="89299"/>
                  </a:cubicBezTo>
                  <a:cubicBezTo>
                    <a:pt x="196398" y="95690"/>
                    <a:pt x="202788" y="100722"/>
                    <a:pt x="209247" y="100268"/>
                  </a:cubicBezTo>
                  <a:cubicBezTo>
                    <a:pt x="215710" y="99814"/>
                    <a:pt x="222301" y="93977"/>
                    <a:pt x="223922" y="8770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1" name="Google Shape;651;p13"/>
            <p:cNvGrpSpPr/>
            <p:nvPr/>
          </p:nvGrpSpPr>
          <p:grpSpPr>
            <a:xfrm>
              <a:off x="6986774" y="2914296"/>
              <a:ext cx="3002880" cy="2683460"/>
              <a:chOff x="6986774" y="2914296"/>
              <a:chExt cx="3002880" cy="2683460"/>
            </a:xfrm>
          </p:grpSpPr>
          <p:sp>
            <p:nvSpPr>
              <p:cNvPr id="652" name="Google Shape;652;p13"/>
              <p:cNvSpPr/>
              <p:nvPr/>
            </p:nvSpPr>
            <p:spPr>
              <a:xfrm>
                <a:off x="6986774" y="36192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3" name="Google Shape;653;p13"/>
              <p:cNvGrpSpPr/>
              <p:nvPr/>
            </p:nvGrpSpPr>
            <p:grpSpPr>
              <a:xfrm rot="10800000">
                <a:off x="8010414" y="4153113"/>
                <a:ext cx="1294432" cy="1162558"/>
                <a:chOff x="4127776" y="1213150"/>
                <a:chExt cx="1047021" cy="940353"/>
              </a:xfrm>
            </p:grpSpPr>
            <p:sp>
              <p:nvSpPr>
                <p:cNvPr id="654" name="Google Shape;654;p13"/>
                <p:cNvSpPr/>
                <p:nvPr/>
              </p:nvSpPr>
              <p:spPr>
                <a:xfrm>
                  <a:off x="4902512" y="1621255"/>
                  <a:ext cx="235408" cy="234724"/>
                </a:xfrm>
                <a:custGeom>
                  <a:avLst/>
                  <a:gdLst/>
                  <a:ahLst/>
                  <a:cxnLst/>
                  <a:rect l="l" t="t" r="r" b="b"/>
                  <a:pathLst>
                    <a:path w="115396" h="115061" extrusionOk="0">
                      <a:moveTo>
                        <a:pt x="3594" y="52157"/>
                      </a:moveTo>
                      <a:cubicBezTo>
                        <a:pt x="8999" y="65792"/>
                        <a:pt x="5547" y="81413"/>
                        <a:pt x="6546" y="96038"/>
                      </a:cubicBezTo>
                      <a:cubicBezTo>
                        <a:pt x="6955" y="102038"/>
                        <a:pt x="7682" y="108728"/>
                        <a:pt x="12269" y="112589"/>
                      </a:cubicBezTo>
                      <a:cubicBezTo>
                        <a:pt x="19536" y="118684"/>
                        <a:pt x="31618" y="112662"/>
                        <a:pt x="34934" y="103768"/>
                      </a:cubicBezTo>
                      <a:cubicBezTo>
                        <a:pt x="38250" y="94875"/>
                        <a:pt x="35660" y="84987"/>
                        <a:pt x="33026" y="75862"/>
                      </a:cubicBezTo>
                      <a:cubicBezTo>
                        <a:pt x="36069" y="82739"/>
                        <a:pt x="37023" y="90378"/>
                        <a:pt x="39748" y="97391"/>
                      </a:cubicBezTo>
                      <a:cubicBezTo>
                        <a:pt x="42474" y="104404"/>
                        <a:pt x="47788" y="111226"/>
                        <a:pt x="55237" y="112335"/>
                      </a:cubicBezTo>
                      <a:cubicBezTo>
                        <a:pt x="65865" y="113915"/>
                        <a:pt x="74813" y="102369"/>
                        <a:pt x="74586" y="91600"/>
                      </a:cubicBezTo>
                      <a:cubicBezTo>
                        <a:pt x="74404" y="80831"/>
                        <a:pt x="68000" y="71270"/>
                        <a:pt x="61596" y="62618"/>
                      </a:cubicBezTo>
                      <a:cubicBezTo>
                        <a:pt x="69044" y="74886"/>
                        <a:pt x="84442" y="81780"/>
                        <a:pt x="98568" y="79187"/>
                      </a:cubicBezTo>
                      <a:cubicBezTo>
                        <a:pt x="103246" y="78324"/>
                        <a:pt x="108151" y="76198"/>
                        <a:pt x="110332" y="71970"/>
                      </a:cubicBezTo>
                      <a:cubicBezTo>
                        <a:pt x="111558" y="69676"/>
                        <a:pt x="111830" y="66982"/>
                        <a:pt x="111558" y="64407"/>
                      </a:cubicBezTo>
                      <a:cubicBezTo>
                        <a:pt x="110695" y="56999"/>
                        <a:pt x="105244" y="50708"/>
                        <a:pt x="98704" y="47157"/>
                      </a:cubicBezTo>
                      <a:cubicBezTo>
                        <a:pt x="92118" y="43609"/>
                        <a:pt x="84578" y="42424"/>
                        <a:pt x="77130" y="41842"/>
                      </a:cubicBezTo>
                      <a:cubicBezTo>
                        <a:pt x="85577" y="40821"/>
                        <a:pt x="94389" y="42147"/>
                        <a:pt x="102519" y="39599"/>
                      </a:cubicBezTo>
                      <a:cubicBezTo>
                        <a:pt x="110650" y="37051"/>
                        <a:pt x="117917" y="28266"/>
                        <a:pt x="114556" y="20436"/>
                      </a:cubicBezTo>
                      <a:cubicBezTo>
                        <a:pt x="111921" y="14236"/>
                        <a:pt x="104245" y="12033"/>
                        <a:pt x="97478" y="11829"/>
                      </a:cubicBezTo>
                      <a:cubicBezTo>
                        <a:pt x="89438" y="11583"/>
                        <a:pt x="81308" y="13119"/>
                        <a:pt x="73904" y="16289"/>
                      </a:cubicBezTo>
                      <a:cubicBezTo>
                        <a:pt x="78401" y="14354"/>
                        <a:pt x="78128" y="7237"/>
                        <a:pt x="74495" y="3949"/>
                      </a:cubicBezTo>
                      <a:cubicBezTo>
                        <a:pt x="70861" y="664"/>
                        <a:pt x="65547" y="215"/>
                        <a:pt x="60642" y="83"/>
                      </a:cubicBezTo>
                      <a:cubicBezTo>
                        <a:pt x="44381" y="-349"/>
                        <a:pt x="28076" y="905"/>
                        <a:pt x="12042" y="3821"/>
                      </a:cubicBezTo>
                      <a:cubicBezTo>
                        <a:pt x="7228" y="16371"/>
                        <a:pt x="-6444" y="26659"/>
                        <a:pt x="3594" y="5214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3"/>
                <p:cNvSpPr/>
                <p:nvPr/>
              </p:nvSpPr>
              <p:spPr>
                <a:xfrm>
                  <a:off x="4831903" y="1578109"/>
                  <a:ext cx="157610" cy="166348"/>
                </a:xfrm>
                <a:custGeom>
                  <a:avLst/>
                  <a:gdLst/>
                  <a:ahLst/>
                  <a:cxnLst/>
                  <a:rect l="l" t="t" r="r" b="b"/>
                  <a:pathLst>
                    <a:path w="77260" h="81543" extrusionOk="0">
                      <a:moveTo>
                        <a:pt x="21620" y="9"/>
                      </a:moveTo>
                      <a:cubicBezTo>
                        <a:pt x="32021" y="7312"/>
                        <a:pt x="43285" y="13449"/>
                        <a:pt x="55049" y="18273"/>
                      </a:cubicBezTo>
                      <a:cubicBezTo>
                        <a:pt x="62135" y="21161"/>
                        <a:pt x="69720" y="23619"/>
                        <a:pt x="77260" y="22474"/>
                      </a:cubicBezTo>
                      <a:cubicBezTo>
                        <a:pt x="72264" y="27447"/>
                        <a:pt x="65950" y="31086"/>
                        <a:pt x="59092" y="32925"/>
                      </a:cubicBezTo>
                      <a:cubicBezTo>
                        <a:pt x="58365" y="33120"/>
                        <a:pt x="57593" y="33352"/>
                        <a:pt x="57184" y="34002"/>
                      </a:cubicBezTo>
                      <a:cubicBezTo>
                        <a:pt x="56639" y="34951"/>
                        <a:pt x="57320" y="36123"/>
                        <a:pt x="58002" y="36981"/>
                      </a:cubicBezTo>
                      <a:cubicBezTo>
                        <a:pt x="62271" y="42350"/>
                        <a:pt x="67222" y="47146"/>
                        <a:pt x="72718" y="51198"/>
                      </a:cubicBezTo>
                      <a:cubicBezTo>
                        <a:pt x="69811" y="54650"/>
                        <a:pt x="64497" y="54441"/>
                        <a:pt x="59955" y="53941"/>
                      </a:cubicBezTo>
                      <a:cubicBezTo>
                        <a:pt x="52960" y="53164"/>
                        <a:pt x="45965" y="52388"/>
                        <a:pt x="38970" y="51607"/>
                      </a:cubicBezTo>
                      <a:cubicBezTo>
                        <a:pt x="40833" y="61453"/>
                        <a:pt x="41060" y="71623"/>
                        <a:pt x="39607" y="81543"/>
                      </a:cubicBezTo>
                      <a:cubicBezTo>
                        <a:pt x="32748" y="66300"/>
                        <a:pt x="12536" y="42259"/>
                        <a:pt x="0" y="31158"/>
                      </a:cubicBezTo>
                      <a:cubicBezTo>
                        <a:pt x="5450" y="17169"/>
                        <a:pt x="17805" y="14521"/>
                        <a:pt x="21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a:off x="4788939" y="1640777"/>
                  <a:ext cx="69476" cy="154032"/>
                </a:xfrm>
                <a:custGeom>
                  <a:avLst/>
                  <a:gdLst/>
                  <a:ahLst/>
                  <a:cxnLst/>
                  <a:rect l="l" t="t" r="r" b="b"/>
                  <a:pathLst>
                    <a:path w="34057" h="75506" extrusionOk="0">
                      <a:moveTo>
                        <a:pt x="2507" y="74067"/>
                      </a:moveTo>
                      <a:cubicBezTo>
                        <a:pt x="1962" y="74548"/>
                        <a:pt x="1417" y="75025"/>
                        <a:pt x="827" y="75507"/>
                      </a:cubicBezTo>
                      <a:cubicBezTo>
                        <a:pt x="-627" y="62408"/>
                        <a:pt x="-354" y="48972"/>
                        <a:pt x="3189" y="36277"/>
                      </a:cubicBezTo>
                      <a:cubicBezTo>
                        <a:pt x="6731" y="23582"/>
                        <a:pt x="13726" y="11637"/>
                        <a:pt x="24127" y="3538"/>
                      </a:cubicBezTo>
                      <a:cubicBezTo>
                        <a:pt x="25808" y="2221"/>
                        <a:pt x="27625" y="1008"/>
                        <a:pt x="29487" y="0"/>
                      </a:cubicBezTo>
                      <a:cubicBezTo>
                        <a:pt x="32939" y="12182"/>
                        <a:pt x="36164" y="28624"/>
                        <a:pt x="32303" y="40687"/>
                      </a:cubicBezTo>
                      <a:cubicBezTo>
                        <a:pt x="27579" y="55335"/>
                        <a:pt x="14180" y="64029"/>
                        <a:pt x="2507" y="74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a:off x="4987196" y="1731774"/>
                  <a:ext cx="32611" cy="173163"/>
                </a:xfrm>
                <a:custGeom>
                  <a:avLst/>
                  <a:gdLst/>
                  <a:ahLst/>
                  <a:cxnLst/>
                  <a:rect l="l" t="t" r="r" b="b"/>
                  <a:pathLst>
                    <a:path w="15986" h="84884" extrusionOk="0">
                      <a:moveTo>
                        <a:pt x="99" y="1303"/>
                      </a:moveTo>
                      <a:cubicBezTo>
                        <a:pt x="4369" y="11296"/>
                        <a:pt x="7321" y="21846"/>
                        <a:pt x="9592" y="32447"/>
                      </a:cubicBezTo>
                      <a:cubicBezTo>
                        <a:pt x="12000" y="43671"/>
                        <a:pt x="13589" y="55108"/>
                        <a:pt x="14089" y="66581"/>
                      </a:cubicBezTo>
                      <a:cubicBezTo>
                        <a:pt x="14316" y="72404"/>
                        <a:pt x="14271" y="78245"/>
                        <a:pt x="13725" y="84050"/>
                      </a:cubicBezTo>
                      <a:cubicBezTo>
                        <a:pt x="13635" y="85167"/>
                        <a:pt x="15361" y="85158"/>
                        <a:pt x="15497" y="84050"/>
                      </a:cubicBezTo>
                      <a:cubicBezTo>
                        <a:pt x="16496" y="73181"/>
                        <a:pt x="15860" y="62161"/>
                        <a:pt x="14543" y="51347"/>
                      </a:cubicBezTo>
                      <a:cubicBezTo>
                        <a:pt x="13135" y="39787"/>
                        <a:pt x="10819" y="28314"/>
                        <a:pt x="7548" y="17136"/>
                      </a:cubicBezTo>
                      <a:cubicBezTo>
                        <a:pt x="5868" y="11464"/>
                        <a:pt x="3915" y="5868"/>
                        <a:pt x="1598" y="422"/>
                      </a:cubicBezTo>
                      <a:cubicBezTo>
                        <a:pt x="1417" y="-14"/>
                        <a:pt x="781" y="-100"/>
                        <a:pt x="417" y="109"/>
                      </a:cubicBezTo>
                      <a:cubicBezTo>
                        <a:pt x="-37" y="363"/>
                        <a:pt x="-82" y="872"/>
                        <a:pt x="99" y="1298"/>
                      </a:cubicBezTo>
                      <a:lnTo>
                        <a:pt x="99" y="129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3"/>
                <p:cNvSpPr/>
                <p:nvPr/>
              </p:nvSpPr>
              <p:spPr>
                <a:xfrm>
                  <a:off x="5011545" y="1723713"/>
                  <a:ext cx="68721" cy="99878"/>
                </a:xfrm>
                <a:custGeom>
                  <a:avLst/>
                  <a:gdLst/>
                  <a:ahLst/>
                  <a:cxnLst/>
                  <a:rect l="l" t="t" r="r" b="b"/>
                  <a:pathLst>
                    <a:path w="33687" h="48960" extrusionOk="0">
                      <a:moveTo>
                        <a:pt x="51" y="1058"/>
                      </a:moveTo>
                      <a:cubicBezTo>
                        <a:pt x="2776" y="8739"/>
                        <a:pt x="5638" y="16397"/>
                        <a:pt x="9498" y="23609"/>
                      </a:cubicBezTo>
                      <a:cubicBezTo>
                        <a:pt x="12951" y="30159"/>
                        <a:pt x="17220" y="36345"/>
                        <a:pt x="22625" y="41491"/>
                      </a:cubicBezTo>
                      <a:cubicBezTo>
                        <a:pt x="25532" y="44321"/>
                        <a:pt x="28802" y="46819"/>
                        <a:pt x="32390" y="48840"/>
                      </a:cubicBezTo>
                      <a:cubicBezTo>
                        <a:pt x="33344" y="49395"/>
                        <a:pt x="34252" y="47891"/>
                        <a:pt x="33253" y="47337"/>
                      </a:cubicBezTo>
                      <a:cubicBezTo>
                        <a:pt x="27121" y="43844"/>
                        <a:pt x="21898" y="38893"/>
                        <a:pt x="17629" y="33266"/>
                      </a:cubicBezTo>
                      <a:cubicBezTo>
                        <a:pt x="12996" y="27161"/>
                        <a:pt x="9498" y="20303"/>
                        <a:pt x="6546" y="13258"/>
                      </a:cubicBezTo>
                      <a:cubicBezTo>
                        <a:pt x="4820" y="9093"/>
                        <a:pt x="3231" y="4851"/>
                        <a:pt x="1732" y="595"/>
                      </a:cubicBezTo>
                      <a:cubicBezTo>
                        <a:pt x="1368" y="-454"/>
                        <a:pt x="-312" y="0"/>
                        <a:pt x="51" y="1058"/>
                      </a:cubicBezTo>
                      <a:lnTo>
                        <a:pt x="51" y="10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3"/>
                <p:cNvSpPr/>
                <p:nvPr/>
              </p:nvSpPr>
              <p:spPr>
                <a:xfrm>
                  <a:off x="5024825" y="1702315"/>
                  <a:ext cx="123269" cy="27701"/>
                </a:xfrm>
                <a:custGeom>
                  <a:avLst/>
                  <a:gdLst/>
                  <a:ahLst/>
                  <a:cxnLst/>
                  <a:rect l="l" t="t" r="r" b="b"/>
                  <a:pathLst>
                    <a:path w="60426" h="13579" extrusionOk="0">
                      <a:moveTo>
                        <a:pt x="256" y="1471"/>
                      </a:moveTo>
                      <a:cubicBezTo>
                        <a:pt x="2618" y="3328"/>
                        <a:pt x="5434" y="4568"/>
                        <a:pt x="8250" y="5695"/>
                      </a:cubicBezTo>
                      <a:cubicBezTo>
                        <a:pt x="11747" y="7116"/>
                        <a:pt x="15381" y="8279"/>
                        <a:pt x="19014" y="9319"/>
                      </a:cubicBezTo>
                      <a:cubicBezTo>
                        <a:pt x="26191" y="11359"/>
                        <a:pt x="33458" y="13003"/>
                        <a:pt x="40907" y="13421"/>
                      </a:cubicBezTo>
                      <a:cubicBezTo>
                        <a:pt x="47130" y="13771"/>
                        <a:pt x="53352" y="13475"/>
                        <a:pt x="59575" y="13175"/>
                      </a:cubicBezTo>
                      <a:cubicBezTo>
                        <a:pt x="60710" y="13121"/>
                        <a:pt x="60710" y="11381"/>
                        <a:pt x="59575" y="11436"/>
                      </a:cubicBezTo>
                      <a:cubicBezTo>
                        <a:pt x="54079" y="11699"/>
                        <a:pt x="48628" y="11958"/>
                        <a:pt x="43133" y="11781"/>
                      </a:cubicBezTo>
                      <a:cubicBezTo>
                        <a:pt x="39045" y="11645"/>
                        <a:pt x="35275" y="11268"/>
                        <a:pt x="31323" y="10500"/>
                      </a:cubicBezTo>
                      <a:cubicBezTo>
                        <a:pt x="24192" y="9119"/>
                        <a:pt x="17107" y="7207"/>
                        <a:pt x="10294" y="4645"/>
                      </a:cubicBezTo>
                      <a:cubicBezTo>
                        <a:pt x="8613" y="4000"/>
                        <a:pt x="6887" y="3301"/>
                        <a:pt x="5252" y="2493"/>
                      </a:cubicBezTo>
                      <a:cubicBezTo>
                        <a:pt x="3980" y="1857"/>
                        <a:pt x="2527" y="1048"/>
                        <a:pt x="1482" y="244"/>
                      </a:cubicBezTo>
                      <a:cubicBezTo>
                        <a:pt x="1119" y="-47"/>
                        <a:pt x="619" y="-114"/>
                        <a:pt x="256" y="244"/>
                      </a:cubicBezTo>
                      <a:cubicBezTo>
                        <a:pt x="-62" y="544"/>
                        <a:pt x="-108" y="1189"/>
                        <a:pt x="256" y="1475"/>
                      </a:cubicBezTo>
                      <a:lnTo>
                        <a:pt x="256" y="147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3"/>
                <p:cNvSpPr/>
                <p:nvPr/>
              </p:nvSpPr>
              <p:spPr>
                <a:xfrm>
                  <a:off x="4999533" y="1885567"/>
                  <a:ext cx="39152" cy="39046"/>
                </a:xfrm>
                <a:custGeom>
                  <a:avLst/>
                  <a:gdLst/>
                  <a:ahLst/>
                  <a:cxnLst/>
                  <a:rect l="l" t="t" r="r" b="b"/>
                  <a:pathLst>
                    <a:path w="19192" h="19140" extrusionOk="0">
                      <a:moveTo>
                        <a:pt x="15756" y="2044"/>
                      </a:moveTo>
                      <a:cubicBezTo>
                        <a:pt x="11578" y="-1417"/>
                        <a:pt x="4446" y="-341"/>
                        <a:pt x="1448" y="4205"/>
                      </a:cubicBezTo>
                      <a:cubicBezTo>
                        <a:pt x="-1549" y="8752"/>
                        <a:pt x="313" y="15715"/>
                        <a:pt x="5128" y="18190"/>
                      </a:cubicBezTo>
                      <a:cubicBezTo>
                        <a:pt x="9988" y="20666"/>
                        <a:pt x="16710" y="18081"/>
                        <a:pt x="18663" y="12999"/>
                      </a:cubicBezTo>
                      <a:cubicBezTo>
                        <a:pt x="20071" y="9234"/>
                        <a:pt x="18618" y="4333"/>
                        <a:pt x="14938"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3"/>
                <p:cNvSpPr/>
                <p:nvPr/>
              </p:nvSpPr>
              <p:spPr>
                <a:xfrm>
                  <a:off x="5083299" y="1820429"/>
                  <a:ext cx="39148" cy="39046"/>
                </a:xfrm>
                <a:custGeom>
                  <a:avLst/>
                  <a:gdLst/>
                  <a:ahLst/>
                  <a:cxnLst/>
                  <a:rect l="l" t="t" r="r" b="b"/>
                  <a:pathLst>
                    <a:path w="19190" h="19140" extrusionOk="0">
                      <a:moveTo>
                        <a:pt x="15754" y="2044"/>
                      </a:moveTo>
                      <a:cubicBezTo>
                        <a:pt x="11576" y="-1417"/>
                        <a:pt x="4445" y="-341"/>
                        <a:pt x="1447" y="4205"/>
                      </a:cubicBezTo>
                      <a:cubicBezTo>
                        <a:pt x="-1551" y="8752"/>
                        <a:pt x="311" y="15715"/>
                        <a:pt x="5171" y="18190"/>
                      </a:cubicBezTo>
                      <a:cubicBezTo>
                        <a:pt x="9986" y="20666"/>
                        <a:pt x="16708" y="18081"/>
                        <a:pt x="18661" y="12999"/>
                      </a:cubicBezTo>
                      <a:cubicBezTo>
                        <a:pt x="20069" y="9234"/>
                        <a:pt x="18616" y="4333"/>
                        <a:pt x="14937"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3"/>
                <p:cNvSpPr/>
                <p:nvPr/>
              </p:nvSpPr>
              <p:spPr>
                <a:xfrm>
                  <a:off x="5135684" y="1704100"/>
                  <a:ext cx="39113" cy="39046"/>
                </a:xfrm>
                <a:custGeom>
                  <a:avLst/>
                  <a:gdLst/>
                  <a:ahLst/>
                  <a:cxnLst/>
                  <a:rect l="l" t="t" r="r" b="b"/>
                  <a:pathLst>
                    <a:path w="19173" h="19140" extrusionOk="0">
                      <a:moveTo>
                        <a:pt x="15756" y="2044"/>
                      </a:moveTo>
                      <a:cubicBezTo>
                        <a:pt x="11532" y="-1417"/>
                        <a:pt x="4401" y="-341"/>
                        <a:pt x="1449" y="4205"/>
                      </a:cubicBezTo>
                      <a:cubicBezTo>
                        <a:pt x="-1549" y="8752"/>
                        <a:pt x="313" y="15715"/>
                        <a:pt x="5128" y="18190"/>
                      </a:cubicBezTo>
                      <a:cubicBezTo>
                        <a:pt x="9988" y="20666"/>
                        <a:pt x="16710" y="18082"/>
                        <a:pt x="18617" y="12999"/>
                      </a:cubicBezTo>
                      <a:cubicBezTo>
                        <a:pt x="20071" y="9234"/>
                        <a:pt x="18617" y="4333"/>
                        <a:pt x="14939"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3"/>
                <p:cNvSpPr/>
                <p:nvPr/>
              </p:nvSpPr>
              <p:spPr>
                <a:xfrm>
                  <a:off x="4960744" y="1668219"/>
                  <a:ext cx="91845" cy="78038"/>
                </a:xfrm>
                <a:custGeom>
                  <a:avLst/>
                  <a:gdLst/>
                  <a:ahLst/>
                  <a:cxnLst/>
                  <a:rect l="l" t="t" r="r" b="b"/>
                  <a:pathLst>
                    <a:path w="45022" h="38254" extrusionOk="0">
                      <a:moveTo>
                        <a:pt x="39607" y="1949"/>
                      </a:moveTo>
                      <a:cubicBezTo>
                        <a:pt x="40969" y="899"/>
                        <a:pt x="43104" y="1640"/>
                        <a:pt x="44058" y="3048"/>
                      </a:cubicBezTo>
                      <a:cubicBezTo>
                        <a:pt x="45011" y="4456"/>
                        <a:pt x="45057" y="6268"/>
                        <a:pt x="45011" y="7967"/>
                      </a:cubicBezTo>
                      <a:cubicBezTo>
                        <a:pt x="44830" y="14030"/>
                        <a:pt x="43331" y="20112"/>
                        <a:pt x="40197" y="25304"/>
                      </a:cubicBezTo>
                      <a:cubicBezTo>
                        <a:pt x="37063" y="30495"/>
                        <a:pt x="32203" y="34747"/>
                        <a:pt x="26480" y="36677"/>
                      </a:cubicBezTo>
                      <a:cubicBezTo>
                        <a:pt x="23300" y="37735"/>
                        <a:pt x="19985" y="38094"/>
                        <a:pt x="16669" y="38221"/>
                      </a:cubicBezTo>
                      <a:cubicBezTo>
                        <a:pt x="10538" y="38462"/>
                        <a:pt x="3588" y="37508"/>
                        <a:pt x="0" y="32525"/>
                      </a:cubicBezTo>
                      <a:cubicBezTo>
                        <a:pt x="5905" y="19431"/>
                        <a:pt x="17941" y="6218"/>
                        <a:pt x="30977" y="155"/>
                      </a:cubicBezTo>
                      <a:cubicBezTo>
                        <a:pt x="32157" y="-404"/>
                        <a:pt x="39834" y="636"/>
                        <a:pt x="39607" y="19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3"/>
                <p:cNvSpPr/>
                <p:nvPr/>
              </p:nvSpPr>
              <p:spPr>
                <a:xfrm>
                  <a:off x="4127776" y="1213150"/>
                  <a:ext cx="890338" cy="637335"/>
                </a:xfrm>
                <a:custGeom>
                  <a:avLst/>
                  <a:gdLst/>
                  <a:ahLst/>
                  <a:cxnLst/>
                  <a:rect l="l" t="t" r="r" b="b"/>
                  <a:pathLst>
                    <a:path w="436440" h="312419" extrusionOk="0">
                      <a:moveTo>
                        <a:pt x="1498" y="284754"/>
                      </a:moveTo>
                      <a:cubicBezTo>
                        <a:pt x="31980" y="297554"/>
                        <a:pt x="63706" y="308277"/>
                        <a:pt x="96772" y="311498"/>
                      </a:cubicBezTo>
                      <a:cubicBezTo>
                        <a:pt x="126114" y="314350"/>
                        <a:pt x="156454" y="310757"/>
                        <a:pt x="183297" y="298240"/>
                      </a:cubicBezTo>
                      <a:cubicBezTo>
                        <a:pt x="208778" y="286362"/>
                        <a:pt x="229672" y="266068"/>
                        <a:pt x="240618" y="240002"/>
                      </a:cubicBezTo>
                      <a:cubicBezTo>
                        <a:pt x="245796" y="227629"/>
                        <a:pt x="248612" y="214189"/>
                        <a:pt x="248248" y="200750"/>
                      </a:cubicBezTo>
                      <a:cubicBezTo>
                        <a:pt x="247840" y="187341"/>
                        <a:pt x="244524" y="173116"/>
                        <a:pt x="236167" y="162351"/>
                      </a:cubicBezTo>
                      <a:cubicBezTo>
                        <a:pt x="228400" y="152359"/>
                        <a:pt x="215773" y="146613"/>
                        <a:pt x="203192" y="150024"/>
                      </a:cubicBezTo>
                      <a:cubicBezTo>
                        <a:pt x="197469" y="151577"/>
                        <a:pt x="192427" y="155157"/>
                        <a:pt x="189429" y="160298"/>
                      </a:cubicBezTo>
                      <a:cubicBezTo>
                        <a:pt x="186295" y="165572"/>
                        <a:pt x="185750" y="171789"/>
                        <a:pt x="186886" y="177717"/>
                      </a:cubicBezTo>
                      <a:cubicBezTo>
                        <a:pt x="189384" y="190930"/>
                        <a:pt x="198922" y="201499"/>
                        <a:pt x="209369" y="209230"/>
                      </a:cubicBezTo>
                      <a:cubicBezTo>
                        <a:pt x="220996" y="217791"/>
                        <a:pt x="234622" y="223573"/>
                        <a:pt x="248657" y="226607"/>
                      </a:cubicBezTo>
                      <a:cubicBezTo>
                        <a:pt x="278317" y="233011"/>
                        <a:pt x="309021" y="226930"/>
                        <a:pt x="335909" y="213572"/>
                      </a:cubicBezTo>
                      <a:cubicBezTo>
                        <a:pt x="360164" y="201535"/>
                        <a:pt x="381239" y="183880"/>
                        <a:pt x="397727" y="162483"/>
                      </a:cubicBezTo>
                      <a:cubicBezTo>
                        <a:pt x="413306" y="142330"/>
                        <a:pt x="424797" y="118988"/>
                        <a:pt x="431065" y="94312"/>
                      </a:cubicBezTo>
                      <a:cubicBezTo>
                        <a:pt x="437287" y="69921"/>
                        <a:pt x="438332" y="44168"/>
                        <a:pt x="433018" y="19509"/>
                      </a:cubicBezTo>
                      <a:cubicBezTo>
                        <a:pt x="431701" y="13418"/>
                        <a:pt x="430020" y="7428"/>
                        <a:pt x="427931" y="1554"/>
                      </a:cubicBezTo>
                      <a:cubicBezTo>
                        <a:pt x="426977" y="-1184"/>
                        <a:pt x="422571" y="-3"/>
                        <a:pt x="423525" y="2763"/>
                      </a:cubicBezTo>
                      <a:cubicBezTo>
                        <a:pt x="431565" y="25446"/>
                        <a:pt x="433654" y="49841"/>
                        <a:pt x="430474" y="73646"/>
                      </a:cubicBezTo>
                      <a:cubicBezTo>
                        <a:pt x="427295" y="97623"/>
                        <a:pt x="418847" y="120851"/>
                        <a:pt x="406493" y="141603"/>
                      </a:cubicBezTo>
                      <a:cubicBezTo>
                        <a:pt x="394047" y="162451"/>
                        <a:pt x="377469" y="180996"/>
                        <a:pt x="357711" y="195149"/>
                      </a:cubicBezTo>
                      <a:cubicBezTo>
                        <a:pt x="334229" y="211982"/>
                        <a:pt x="306069" y="223741"/>
                        <a:pt x="276909" y="224641"/>
                      </a:cubicBezTo>
                      <a:cubicBezTo>
                        <a:pt x="263147" y="225063"/>
                        <a:pt x="249339" y="223010"/>
                        <a:pt x="236394" y="218386"/>
                      </a:cubicBezTo>
                      <a:cubicBezTo>
                        <a:pt x="223858" y="213930"/>
                        <a:pt x="211367" y="206872"/>
                        <a:pt x="202283" y="197052"/>
                      </a:cubicBezTo>
                      <a:cubicBezTo>
                        <a:pt x="194743" y="188917"/>
                        <a:pt x="187385" y="175564"/>
                        <a:pt x="192427" y="164363"/>
                      </a:cubicBezTo>
                      <a:cubicBezTo>
                        <a:pt x="197287" y="153422"/>
                        <a:pt x="211367" y="151251"/>
                        <a:pt x="221450" y="155915"/>
                      </a:cubicBezTo>
                      <a:cubicBezTo>
                        <a:pt x="233532" y="161511"/>
                        <a:pt x="239618" y="175037"/>
                        <a:pt x="242162" y="187369"/>
                      </a:cubicBezTo>
                      <a:cubicBezTo>
                        <a:pt x="244751" y="199927"/>
                        <a:pt x="244024" y="213031"/>
                        <a:pt x="240800" y="225399"/>
                      </a:cubicBezTo>
                      <a:cubicBezTo>
                        <a:pt x="234078" y="250994"/>
                        <a:pt x="216999" y="272945"/>
                        <a:pt x="194652" y="286907"/>
                      </a:cubicBezTo>
                      <a:cubicBezTo>
                        <a:pt x="170943" y="301746"/>
                        <a:pt x="142601" y="307996"/>
                        <a:pt x="114849" y="307882"/>
                      </a:cubicBezTo>
                      <a:cubicBezTo>
                        <a:pt x="83632" y="307755"/>
                        <a:pt x="53014" y="299638"/>
                        <a:pt x="23945" y="288810"/>
                      </a:cubicBezTo>
                      <a:cubicBezTo>
                        <a:pt x="16805" y="286149"/>
                        <a:pt x="9733" y="283310"/>
                        <a:pt x="2707" y="280362"/>
                      </a:cubicBezTo>
                      <a:cubicBezTo>
                        <a:pt x="13" y="279231"/>
                        <a:pt x="-1158" y="283623"/>
                        <a:pt x="1498" y="284741"/>
                      </a:cubicBezTo>
                      <a:lnTo>
                        <a:pt x="1498" y="284741"/>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3"/>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3"/>
                <p:cNvSpPr/>
                <p:nvPr/>
              </p:nvSpPr>
              <p:spPr>
                <a:xfrm>
                  <a:off x="4606846" y="1436466"/>
                  <a:ext cx="175546" cy="114681"/>
                </a:xfrm>
                <a:custGeom>
                  <a:avLst/>
                  <a:gdLst/>
                  <a:ahLst/>
                  <a:cxnLst/>
                  <a:rect l="l" t="t" r="r" b="b"/>
                  <a:pathLst>
                    <a:path w="86052" h="56216" extrusionOk="0">
                      <a:moveTo>
                        <a:pt x="75288" y="2118"/>
                      </a:moveTo>
                      <a:cubicBezTo>
                        <a:pt x="80239" y="3272"/>
                        <a:pt x="86098" y="6061"/>
                        <a:pt x="86053" y="11134"/>
                      </a:cubicBezTo>
                      <a:cubicBezTo>
                        <a:pt x="86053" y="13841"/>
                        <a:pt x="84236" y="16172"/>
                        <a:pt x="82510" y="18251"/>
                      </a:cubicBezTo>
                      <a:cubicBezTo>
                        <a:pt x="71745" y="31165"/>
                        <a:pt x="60073" y="44000"/>
                        <a:pt x="44857" y="51072"/>
                      </a:cubicBezTo>
                      <a:cubicBezTo>
                        <a:pt x="25598" y="60002"/>
                        <a:pt x="-7376" y="59766"/>
                        <a:pt x="1480" y="30220"/>
                      </a:cubicBezTo>
                      <a:cubicBezTo>
                        <a:pt x="10201" y="1187"/>
                        <a:pt x="50761" y="-3614"/>
                        <a:pt x="75288" y="2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3"/>
                <p:cNvSpPr/>
                <p:nvPr/>
              </p:nvSpPr>
              <p:spPr>
                <a:xfrm>
                  <a:off x="5009797" y="1424363"/>
                  <a:ext cx="46761" cy="121339"/>
                </a:xfrm>
                <a:custGeom>
                  <a:avLst/>
                  <a:gdLst/>
                  <a:ahLst/>
                  <a:cxnLst/>
                  <a:rect l="l" t="t" r="r" b="b"/>
                  <a:pathLst>
                    <a:path w="22922" h="59480" extrusionOk="0">
                      <a:moveTo>
                        <a:pt x="954" y="1644"/>
                      </a:moveTo>
                      <a:cubicBezTo>
                        <a:pt x="9220" y="6799"/>
                        <a:pt x="15579" y="14912"/>
                        <a:pt x="18758" y="24109"/>
                      </a:cubicBezTo>
                      <a:cubicBezTo>
                        <a:pt x="20394" y="28747"/>
                        <a:pt x="21256" y="33670"/>
                        <a:pt x="21166" y="38589"/>
                      </a:cubicBezTo>
                      <a:cubicBezTo>
                        <a:pt x="21029" y="43681"/>
                        <a:pt x="19712" y="48927"/>
                        <a:pt x="15806" y="52470"/>
                      </a:cubicBezTo>
                      <a:cubicBezTo>
                        <a:pt x="11945" y="56013"/>
                        <a:pt x="6132" y="57434"/>
                        <a:pt x="817" y="57738"/>
                      </a:cubicBezTo>
                      <a:cubicBezTo>
                        <a:pt x="-272" y="57802"/>
                        <a:pt x="-272" y="59546"/>
                        <a:pt x="817" y="59478"/>
                      </a:cubicBezTo>
                      <a:cubicBezTo>
                        <a:pt x="5859" y="59188"/>
                        <a:pt x="11128" y="58065"/>
                        <a:pt x="15307" y="55090"/>
                      </a:cubicBezTo>
                      <a:cubicBezTo>
                        <a:pt x="17487" y="53555"/>
                        <a:pt x="19258" y="51566"/>
                        <a:pt x="20484" y="49208"/>
                      </a:cubicBezTo>
                      <a:cubicBezTo>
                        <a:pt x="21756" y="46769"/>
                        <a:pt x="22438" y="44094"/>
                        <a:pt x="22710" y="41373"/>
                      </a:cubicBezTo>
                      <a:cubicBezTo>
                        <a:pt x="23300" y="36178"/>
                        <a:pt x="22619" y="30782"/>
                        <a:pt x="21166" y="25781"/>
                      </a:cubicBezTo>
                      <a:cubicBezTo>
                        <a:pt x="19667" y="20780"/>
                        <a:pt x="17396" y="16147"/>
                        <a:pt x="14398" y="11973"/>
                      </a:cubicBezTo>
                      <a:cubicBezTo>
                        <a:pt x="10992" y="7263"/>
                        <a:pt x="6768" y="3207"/>
                        <a:pt x="1817" y="136"/>
                      </a:cubicBezTo>
                      <a:cubicBezTo>
                        <a:pt x="863" y="-458"/>
                        <a:pt x="0" y="1050"/>
                        <a:pt x="954" y="1640"/>
                      </a:cubicBezTo>
                      <a:lnTo>
                        <a:pt x="954" y="164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3"/>
                <p:cNvSpPr/>
                <p:nvPr/>
              </p:nvSpPr>
              <p:spPr>
                <a:xfrm>
                  <a:off x="4403166" y="1550727"/>
                  <a:ext cx="91655" cy="79976"/>
                </a:xfrm>
                <a:custGeom>
                  <a:avLst/>
                  <a:gdLst/>
                  <a:ahLst/>
                  <a:cxnLst/>
                  <a:rect l="l" t="t" r="r" b="b"/>
                  <a:pathLst>
                    <a:path w="44929" h="39204" extrusionOk="0">
                      <a:moveTo>
                        <a:pt x="44112" y="40"/>
                      </a:moveTo>
                      <a:cubicBezTo>
                        <a:pt x="37299" y="-292"/>
                        <a:pt x="30168" y="1434"/>
                        <a:pt x="25035" y="6058"/>
                      </a:cubicBezTo>
                      <a:cubicBezTo>
                        <a:pt x="20357" y="10282"/>
                        <a:pt x="17904" y="17258"/>
                        <a:pt x="19676" y="23427"/>
                      </a:cubicBezTo>
                      <a:cubicBezTo>
                        <a:pt x="20084" y="24957"/>
                        <a:pt x="20811" y="26497"/>
                        <a:pt x="21856" y="27714"/>
                      </a:cubicBezTo>
                      <a:cubicBezTo>
                        <a:pt x="22855" y="28932"/>
                        <a:pt x="24626" y="30003"/>
                        <a:pt x="26307" y="29390"/>
                      </a:cubicBezTo>
                      <a:cubicBezTo>
                        <a:pt x="27761" y="28859"/>
                        <a:pt x="28533" y="27319"/>
                        <a:pt x="28442" y="25820"/>
                      </a:cubicBezTo>
                      <a:cubicBezTo>
                        <a:pt x="28306" y="24072"/>
                        <a:pt x="27170" y="22727"/>
                        <a:pt x="25808" y="21737"/>
                      </a:cubicBezTo>
                      <a:cubicBezTo>
                        <a:pt x="23082" y="19752"/>
                        <a:pt x="19585" y="18712"/>
                        <a:pt x="16269" y="18535"/>
                      </a:cubicBezTo>
                      <a:cubicBezTo>
                        <a:pt x="12908" y="18358"/>
                        <a:pt x="9456" y="19116"/>
                        <a:pt x="6640" y="20915"/>
                      </a:cubicBezTo>
                      <a:cubicBezTo>
                        <a:pt x="1553" y="24135"/>
                        <a:pt x="-1263" y="30885"/>
                        <a:pt x="554" y="36716"/>
                      </a:cubicBezTo>
                      <a:cubicBezTo>
                        <a:pt x="781" y="37425"/>
                        <a:pt x="1054" y="38111"/>
                        <a:pt x="1417" y="38770"/>
                      </a:cubicBezTo>
                      <a:cubicBezTo>
                        <a:pt x="1916" y="39760"/>
                        <a:pt x="3415" y="38883"/>
                        <a:pt x="2916" y="37888"/>
                      </a:cubicBezTo>
                      <a:cubicBezTo>
                        <a:pt x="463" y="33274"/>
                        <a:pt x="2052" y="27355"/>
                        <a:pt x="5686" y="23844"/>
                      </a:cubicBezTo>
                      <a:cubicBezTo>
                        <a:pt x="9956" y="19743"/>
                        <a:pt x="16724" y="19375"/>
                        <a:pt x="21992" y="21614"/>
                      </a:cubicBezTo>
                      <a:cubicBezTo>
                        <a:pt x="23309" y="22173"/>
                        <a:pt x="24672" y="22891"/>
                        <a:pt x="25717" y="23922"/>
                      </a:cubicBezTo>
                      <a:cubicBezTo>
                        <a:pt x="26534" y="24757"/>
                        <a:pt x="27079" y="26070"/>
                        <a:pt x="26398" y="27169"/>
                      </a:cubicBezTo>
                      <a:cubicBezTo>
                        <a:pt x="25626" y="28423"/>
                        <a:pt x="24127" y="27614"/>
                        <a:pt x="23355" y="26819"/>
                      </a:cubicBezTo>
                      <a:cubicBezTo>
                        <a:pt x="22401" y="25843"/>
                        <a:pt x="21810" y="24494"/>
                        <a:pt x="21402" y="23199"/>
                      </a:cubicBezTo>
                      <a:cubicBezTo>
                        <a:pt x="19812" y="17954"/>
                        <a:pt x="21674" y="11940"/>
                        <a:pt x="25444" y="8084"/>
                      </a:cubicBezTo>
                      <a:cubicBezTo>
                        <a:pt x="29714" y="3742"/>
                        <a:pt x="35890" y="1866"/>
                        <a:pt x="41841" y="1752"/>
                      </a:cubicBezTo>
                      <a:cubicBezTo>
                        <a:pt x="42613" y="1738"/>
                        <a:pt x="43340" y="1752"/>
                        <a:pt x="44112" y="1788"/>
                      </a:cubicBezTo>
                      <a:cubicBezTo>
                        <a:pt x="45202" y="1843"/>
                        <a:pt x="45202" y="103"/>
                        <a:pt x="44112" y="49"/>
                      </a:cubicBezTo>
                      <a:lnTo>
                        <a:pt x="44112" y="4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3"/>
                <p:cNvSpPr/>
                <p:nvPr/>
              </p:nvSpPr>
              <p:spPr>
                <a:xfrm>
                  <a:off x="4266033" y="1763419"/>
                  <a:ext cx="82932" cy="61449"/>
                </a:xfrm>
                <a:custGeom>
                  <a:avLst/>
                  <a:gdLst/>
                  <a:ahLst/>
                  <a:cxnLst/>
                  <a:rect l="l" t="t" r="r" b="b"/>
                  <a:pathLst>
                    <a:path w="40653" h="30122" extrusionOk="0">
                      <a:moveTo>
                        <a:pt x="1691" y="29491"/>
                      </a:moveTo>
                      <a:cubicBezTo>
                        <a:pt x="2767" y="22473"/>
                        <a:pt x="5987" y="15855"/>
                        <a:pt x="10843" y="10673"/>
                      </a:cubicBezTo>
                      <a:cubicBezTo>
                        <a:pt x="13355" y="7989"/>
                        <a:pt x="16289" y="5663"/>
                        <a:pt x="19568" y="3987"/>
                      </a:cubicBezTo>
                      <a:cubicBezTo>
                        <a:pt x="22839" y="2306"/>
                        <a:pt x="26699" y="1271"/>
                        <a:pt x="30378" y="1920"/>
                      </a:cubicBezTo>
                      <a:cubicBezTo>
                        <a:pt x="34012" y="2556"/>
                        <a:pt x="37418" y="4609"/>
                        <a:pt x="39054" y="7979"/>
                      </a:cubicBezTo>
                      <a:cubicBezTo>
                        <a:pt x="39553" y="8988"/>
                        <a:pt x="41052" y="8107"/>
                        <a:pt x="40553" y="7098"/>
                      </a:cubicBezTo>
                      <a:cubicBezTo>
                        <a:pt x="38963" y="3865"/>
                        <a:pt x="35874" y="1630"/>
                        <a:pt x="32468" y="617"/>
                      </a:cubicBezTo>
                      <a:cubicBezTo>
                        <a:pt x="28652" y="-514"/>
                        <a:pt x="24565" y="-5"/>
                        <a:pt x="20931" y="1457"/>
                      </a:cubicBezTo>
                      <a:cubicBezTo>
                        <a:pt x="13741" y="4346"/>
                        <a:pt x="7804" y="10287"/>
                        <a:pt x="4112" y="17023"/>
                      </a:cubicBezTo>
                      <a:cubicBezTo>
                        <a:pt x="2068" y="20747"/>
                        <a:pt x="660" y="24821"/>
                        <a:pt x="15" y="29023"/>
                      </a:cubicBezTo>
                      <a:cubicBezTo>
                        <a:pt x="-58" y="29491"/>
                        <a:pt x="133" y="29954"/>
                        <a:pt x="624" y="30095"/>
                      </a:cubicBezTo>
                      <a:cubicBezTo>
                        <a:pt x="1037" y="30213"/>
                        <a:pt x="1623" y="29949"/>
                        <a:pt x="1696" y="29486"/>
                      </a:cubicBezTo>
                      <a:lnTo>
                        <a:pt x="1696" y="29486"/>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3"/>
                <p:cNvSpPr/>
                <p:nvPr/>
              </p:nvSpPr>
              <p:spPr>
                <a:xfrm>
                  <a:off x="4581573" y="1775425"/>
                  <a:ext cx="64739" cy="42658"/>
                </a:xfrm>
                <a:custGeom>
                  <a:avLst/>
                  <a:gdLst/>
                  <a:ahLst/>
                  <a:cxnLst/>
                  <a:rect l="l" t="t" r="r" b="b"/>
                  <a:pathLst>
                    <a:path w="31735" h="20911" extrusionOk="0">
                      <a:moveTo>
                        <a:pt x="75" y="1083"/>
                      </a:moveTo>
                      <a:cubicBezTo>
                        <a:pt x="1529" y="6783"/>
                        <a:pt x="4844" y="11993"/>
                        <a:pt x="9386" y="15717"/>
                      </a:cubicBezTo>
                      <a:cubicBezTo>
                        <a:pt x="13973" y="19442"/>
                        <a:pt x="21059" y="22789"/>
                        <a:pt x="26873" y="19692"/>
                      </a:cubicBezTo>
                      <a:cubicBezTo>
                        <a:pt x="29689" y="18207"/>
                        <a:pt x="31824" y="15318"/>
                        <a:pt x="31733" y="12066"/>
                      </a:cubicBezTo>
                      <a:cubicBezTo>
                        <a:pt x="31733" y="10948"/>
                        <a:pt x="29961" y="10944"/>
                        <a:pt x="30007" y="12066"/>
                      </a:cubicBezTo>
                      <a:cubicBezTo>
                        <a:pt x="30052" y="14577"/>
                        <a:pt x="28463" y="16753"/>
                        <a:pt x="26374" y="17988"/>
                      </a:cubicBezTo>
                      <a:cubicBezTo>
                        <a:pt x="23921" y="19433"/>
                        <a:pt x="20923" y="19387"/>
                        <a:pt x="18243" y="18624"/>
                      </a:cubicBezTo>
                      <a:cubicBezTo>
                        <a:pt x="13020" y="17126"/>
                        <a:pt x="8387" y="13215"/>
                        <a:pt x="5389" y="8732"/>
                      </a:cubicBezTo>
                      <a:cubicBezTo>
                        <a:pt x="3709" y="6247"/>
                        <a:pt x="2482" y="3518"/>
                        <a:pt x="1710" y="620"/>
                      </a:cubicBezTo>
                      <a:cubicBezTo>
                        <a:pt x="1438" y="-466"/>
                        <a:pt x="-243" y="-7"/>
                        <a:pt x="30" y="1083"/>
                      </a:cubicBezTo>
                      <a:lnTo>
                        <a:pt x="30" y="108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3"/>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3"/>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3"/>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3"/>
                <p:cNvSpPr/>
                <p:nvPr/>
              </p:nvSpPr>
              <p:spPr>
                <a:xfrm>
                  <a:off x="4335521" y="1824726"/>
                  <a:ext cx="6812" cy="34745"/>
                </a:xfrm>
                <a:custGeom>
                  <a:avLst/>
                  <a:gdLst/>
                  <a:ahLst/>
                  <a:cxnLst/>
                  <a:rect l="l" t="t" r="r" b="b"/>
                  <a:pathLst>
                    <a:path w="3339" h="17032" extrusionOk="0">
                      <a:moveTo>
                        <a:pt x="366" y="1056"/>
                      </a:moveTo>
                      <a:cubicBezTo>
                        <a:pt x="2092" y="5880"/>
                        <a:pt x="1956" y="11181"/>
                        <a:pt x="48" y="15927"/>
                      </a:cubicBezTo>
                      <a:cubicBezTo>
                        <a:pt x="-133" y="16368"/>
                        <a:pt x="230" y="16881"/>
                        <a:pt x="639" y="16999"/>
                      </a:cubicBezTo>
                      <a:cubicBezTo>
                        <a:pt x="1138" y="17140"/>
                        <a:pt x="1547" y="16826"/>
                        <a:pt x="1729" y="16390"/>
                      </a:cubicBezTo>
                      <a:cubicBezTo>
                        <a:pt x="3772" y="11394"/>
                        <a:pt x="3863" y="5667"/>
                        <a:pt x="2047" y="593"/>
                      </a:cubicBezTo>
                      <a:cubicBezTo>
                        <a:pt x="1638" y="-452"/>
                        <a:pt x="-43" y="-2"/>
                        <a:pt x="366" y="1056"/>
                      </a:cubicBezTo>
                      <a:lnTo>
                        <a:pt x="366" y="10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3"/>
                <p:cNvSpPr/>
                <p:nvPr/>
              </p:nvSpPr>
              <p:spPr>
                <a:xfrm>
                  <a:off x="4360555" y="1834646"/>
                  <a:ext cx="8774" cy="28238"/>
                </a:xfrm>
                <a:custGeom>
                  <a:avLst/>
                  <a:gdLst/>
                  <a:ahLst/>
                  <a:cxnLst/>
                  <a:rect l="l" t="t" r="r" b="b"/>
                  <a:pathLst>
                    <a:path w="4301" h="13842" extrusionOk="0">
                      <a:moveTo>
                        <a:pt x="2388" y="1098"/>
                      </a:moveTo>
                      <a:cubicBezTo>
                        <a:pt x="2979" y="5037"/>
                        <a:pt x="2161" y="9124"/>
                        <a:pt x="117" y="12544"/>
                      </a:cubicBezTo>
                      <a:cubicBezTo>
                        <a:pt x="-428" y="13512"/>
                        <a:pt x="1072" y="14389"/>
                        <a:pt x="1616" y="13426"/>
                      </a:cubicBezTo>
                      <a:cubicBezTo>
                        <a:pt x="3933" y="9579"/>
                        <a:pt x="4750" y="5050"/>
                        <a:pt x="4069" y="635"/>
                      </a:cubicBezTo>
                      <a:cubicBezTo>
                        <a:pt x="3978" y="172"/>
                        <a:pt x="3433" y="-87"/>
                        <a:pt x="2979" y="27"/>
                      </a:cubicBezTo>
                      <a:cubicBezTo>
                        <a:pt x="2479" y="167"/>
                        <a:pt x="2298" y="631"/>
                        <a:pt x="2388" y="1098"/>
                      </a:cubicBezTo>
                      <a:lnTo>
                        <a:pt x="2388" y="1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3"/>
                <p:cNvSpPr/>
                <p:nvPr/>
              </p:nvSpPr>
              <p:spPr>
                <a:xfrm>
                  <a:off x="4587542" y="1702201"/>
                  <a:ext cx="33130" cy="35010"/>
                </a:xfrm>
                <a:custGeom>
                  <a:avLst/>
                  <a:gdLst/>
                  <a:ahLst/>
                  <a:cxnLst/>
                  <a:rect l="l" t="t" r="r" b="b"/>
                  <a:pathLst>
                    <a:path w="16240" h="17162" extrusionOk="0">
                      <a:moveTo>
                        <a:pt x="7" y="1100"/>
                      </a:moveTo>
                      <a:cubicBezTo>
                        <a:pt x="1006" y="7091"/>
                        <a:pt x="5003" y="12455"/>
                        <a:pt x="10317" y="15321"/>
                      </a:cubicBezTo>
                      <a:cubicBezTo>
                        <a:pt x="11816" y="16139"/>
                        <a:pt x="13451" y="16761"/>
                        <a:pt x="15132" y="17138"/>
                      </a:cubicBezTo>
                      <a:cubicBezTo>
                        <a:pt x="16222" y="17383"/>
                        <a:pt x="16721" y="15703"/>
                        <a:pt x="15631" y="15458"/>
                      </a:cubicBezTo>
                      <a:cubicBezTo>
                        <a:pt x="10090" y="14217"/>
                        <a:pt x="5412" y="10271"/>
                        <a:pt x="3050" y="5156"/>
                      </a:cubicBezTo>
                      <a:cubicBezTo>
                        <a:pt x="2414" y="3726"/>
                        <a:pt x="1960" y="2195"/>
                        <a:pt x="1687" y="637"/>
                      </a:cubicBezTo>
                      <a:cubicBezTo>
                        <a:pt x="1642" y="174"/>
                        <a:pt x="1051" y="-90"/>
                        <a:pt x="643" y="28"/>
                      </a:cubicBezTo>
                      <a:cubicBezTo>
                        <a:pt x="143" y="165"/>
                        <a:pt x="-39" y="632"/>
                        <a:pt x="7" y="1100"/>
                      </a:cubicBezTo>
                      <a:lnTo>
                        <a:pt x="7" y="11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3"/>
                <p:cNvSpPr/>
                <p:nvPr/>
              </p:nvSpPr>
              <p:spPr>
                <a:xfrm>
                  <a:off x="4621027" y="1451197"/>
                  <a:ext cx="142916" cy="88732"/>
                </a:xfrm>
                <a:custGeom>
                  <a:avLst/>
                  <a:gdLst/>
                  <a:ahLst/>
                  <a:cxnLst/>
                  <a:rect l="l" t="t" r="r" b="b"/>
                  <a:pathLst>
                    <a:path w="70057" h="43496" extrusionOk="0">
                      <a:moveTo>
                        <a:pt x="1653" y="43103"/>
                      </a:moveTo>
                      <a:cubicBezTo>
                        <a:pt x="7103" y="34782"/>
                        <a:pt x="14416" y="27814"/>
                        <a:pt x="22592" y="22164"/>
                      </a:cubicBezTo>
                      <a:cubicBezTo>
                        <a:pt x="31449" y="16010"/>
                        <a:pt x="41305" y="11399"/>
                        <a:pt x="51433" y="7652"/>
                      </a:cubicBezTo>
                      <a:cubicBezTo>
                        <a:pt x="57338" y="5449"/>
                        <a:pt x="63379" y="3528"/>
                        <a:pt x="69465" y="1720"/>
                      </a:cubicBezTo>
                      <a:cubicBezTo>
                        <a:pt x="70510" y="1402"/>
                        <a:pt x="70056" y="-278"/>
                        <a:pt x="69011" y="40"/>
                      </a:cubicBezTo>
                      <a:cubicBezTo>
                        <a:pt x="58065" y="3301"/>
                        <a:pt x="47164" y="6944"/>
                        <a:pt x="36853" y="11908"/>
                      </a:cubicBezTo>
                      <a:cubicBezTo>
                        <a:pt x="27497" y="16419"/>
                        <a:pt x="18640" y="22087"/>
                        <a:pt x="11055" y="29245"/>
                      </a:cubicBezTo>
                      <a:cubicBezTo>
                        <a:pt x="6967" y="33142"/>
                        <a:pt x="3242" y="37480"/>
                        <a:pt x="154" y="42217"/>
                      </a:cubicBezTo>
                      <a:cubicBezTo>
                        <a:pt x="-482" y="43157"/>
                        <a:pt x="1017" y="44030"/>
                        <a:pt x="1653" y="43098"/>
                      </a:cubicBezTo>
                      <a:lnTo>
                        <a:pt x="1653" y="43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3"/>
                <p:cNvSpPr/>
                <p:nvPr/>
              </p:nvSpPr>
              <p:spPr>
                <a:xfrm>
                  <a:off x="4657931" y="1449536"/>
                  <a:ext cx="43328" cy="49670"/>
                </a:xfrm>
                <a:custGeom>
                  <a:avLst/>
                  <a:gdLst/>
                  <a:ahLst/>
                  <a:cxnLst/>
                  <a:rect l="l" t="t" r="r" b="b"/>
                  <a:pathLst>
                    <a:path w="21239" h="24348" extrusionOk="0">
                      <a:moveTo>
                        <a:pt x="1710" y="23733"/>
                      </a:moveTo>
                      <a:cubicBezTo>
                        <a:pt x="3800" y="16166"/>
                        <a:pt x="8569" y="9394"/>
                        <a:pt x="14973" y="4888"/>
                      </a:cubicBezTo>
                      <a:cubicBezTo>
                        <a:pt x="16835" y="3603"/>
                        <a:pt x="18788" y="2503"/>
                        <a:pt x="20832" y="1604"/>
                      </a:cubicBezTo>
                      <a:cubicBezTo>
                        <a:pt x="21241" y="1414"/>
                        <a:pt x="21332" y="787"/>
                        <a:pt x="21150" y="414"/>
                      </a:cubicBezTo>
                      <a:cubicBezTo>
                        <a:pt x="20877" y="-31"/>
                        <a:pt x="20378" y="-86"/>
                        <a:pt x="19969" y="101"/>
                      </a:cubicBezTo>
                      <a:cubicBezTo>
                        <a:pt x="12475" y="3399"/>
                        <a:pt x="6207" y="9430"/>
                        <a:pt x="2573" y="16734"/>
                      </a:cubicBezTo>
                      <a:cubicBezTo>
                        <a:pt x="1529" y="18823"/>
                        <a:pt x="665" y="21012"/>
                        <a:pt x="30" y="23270"/>
                      </a:cubicBezTo>
                      <a:cubicBezTo>
                        <a:pt x="-243" y="24351"/>
                        <a:pt x="1438" y="24814"/>
                        <a:pt x="1710" y="23733"/>
                      </a:cubicBezTo>
                      <a:lnTo>
                        <a:pt x="1710" y="237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3"/>
                <p:cNvSpPr/>
                <p:nvPr/>
              </p:nvSpPr>
              <p:spPr>
                <a:xfrm>
                  <a:off x="4940019" y="1490424"/>
                  <a:ext cx="42775" cy="17211"/>
                </a:xfrm>
                <a:custGeom>
                  <a:avLst/>
                  <a:gdLst/>
                  <a:ahLst/>
                  <a:cxnLst/>
                  <a:rect l="l" t="t" r="r" b="b"/>
                  <a:pathLst>
                    <a:path w="20968" h="8437" extrusionOk="0">
                      <a:moveTo>
                        <a:pt x="222" y="1514"/>
                      </a:moveTo>
                      <a:cubicBezTo>
                        <a:pt x="4038" y="5856"/>
                        <a:pt x="9760" y="8368"/>
                        <a:pt x="15484" y="8436"/>
                      </a:cubicBezTo>
                      <a:cubicBezTo>
                        <a:pt x="17119" y="8454"/>
                        <a:pt x="18754" y="8263"/>
                        <a:pt x="20344" y="7886"/>
                      </a:cubicBezTo>
                      <a:cubicBezTo>
                        <a:pt x="21434" y="7627"/>
                        <a:pt x="20979" y="5947"/>
                        <a:pt x="19889" y="6206"/>
                      </a:cubicBezTo>
                      <a:cubicBezTo>
                        <a:pt x="13258" y="7795"/>
                        <a:pt x="5945" y="5415"/>
                        <a:pt x="1449" y="283"/>
                      </a:cubicBezTo>
                      <a:cubicBezTo>
                        <a:pt x="722" y="-562"/>
                        <a:pt x="-504" y="674"/>
                        <a:pt x="222" y="1514"/>
                      </a:cubicBezTo>
                      <a:lnTo>
                        <a:pt x="222" y="1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3"/>
                <p:cNvSpPr/>
                <p:nvPr/>
              </p:nvSpPr>
              <p:spPr>
                <a:xfrm>
                  <a:off x="4799668" y="1661266"/>
                  <a:ext cx="47342" cy="104597"/>
                </a:xfrm>
                <a:custGeom>
                  <a:avLst/>
                  <a:gdLst/>
                  <a:ahLst/>
                  <a:cxnLst/>
                  <a:rect l="l" t="t" r="r" b="b"/>
                  <a:pathLst>
                    <a:path w="23207" h="51273" extrusionOk="0">
                      <a:moveTo>
                        <a:pt x="21543" y="428"/>
                      </a:moveTo>
                      <a:cubicBezTo>
                        <a:pt x="17273" y="6110"/>
                        <a:pt x="13504" y="12192"/>
                        <a:pt x="10324" y="18578"/>
                      </a:cubicBezTo>
                      <a:cubicBezTo>
                        <a:pt x="7190" y="24941"/>
                        <a:pt x="4601" y="31595"/>
                        <a:pt x="2648" y="38426"/>
                      </a:cubicBezTo>
                      <a:cubicBezTo>
                        <a:pt x="1558" y="42296"/>
                        <a:pt x="695" y="46221"/>
                        <a:pt x="14" y="50181"/>
                      </a:cubicBezTo>
                      <a:cubicBezTo>
                        <a:pt x="-168" y="51276"/>
                        <a:pt x="1513" y="51748"/>
                        <a:pt x="1694" y="50644"/>
                      </a:cubicBezTo>
                      <a:cubicBezTo>
                        <a:pt x="2875" y="43686"/>
                        <a:pt x="4738" y="36841"/>
                        <a:pt x="7190" y="30223"/>
                      </a:cubicBezTo>
                      <a:cubicBezTo>
                        <a:pt x="9643" y="23606"/>
                        <a:pt x="12731" y="17243"/>
                        <a:pt x="16365" y="11206"/>
                      </a:cubicBezTo>
                      <a:cubicBezTo>
                        <a:pt x="18409" y="7790"/>
                        <a:pt x="20680" y="4489"/>
                        <a:pt x="23087" y="1309"/>
                      </a:cubicBezTo>
                      <a:cubicBezTo>
                        <a:pt x="23360" y="932"/>
                        <a:pt x="23133" y="337"/>
                        <a:pt x="22769" y="119"/>
                      </a:cubicBezTo>
                      <a:cubicBezTo>
                        <a:pt x="22315" y="-144"/>
                        <a:pt x="21861" y="60"/>
                        <a:pt x="21588" y="432"/>
                      </a:cubicBezTo>
                      <a:lnTo>
                        <a:pt x="21588" y="43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3"/>
                <p:cNvSpPr/>
                <p:nvPr/>
              </p:nvSpPr>
              <p:spPr>
                <a:xfrm>
                  <a:off x="4887198" y="1623926"/>
                  <a:ext cx="29405" cy="27222"/>
                </a:xfrm>
                <a:custGeom>
                  <a:avLst/>
                  <a:gdLst/>
                  <a:ahLst/>
                  <a:cxnLst/>
                  <a:rect l="l" t="t" r="r" b="b"/>
                  <a:pathLst>
                    <a:path w="14414" h="13344" extrusionOk="0">
                      <a:moveTo>
                        <a:pt x="117" y="1293"/>
                      </a:moveTo>
                      <a:cubicBezTo>
                        <a:pt x="3251" y="6385"/>
                        <a:pt x="7793" y="10568"/>
                        <a:pt x="13108" y="13244"/>
                      </a:cubicBezTo>
                      <a:cubicBezTo>
                        <a:pt x="14107" y="13743"/>
                        <a:pt x="14970" y="12244"/>
                        <a:pt x="13970" y="11740"/>
                      </a:cubicBezTo>
                      <a:cubicBezTo>
                        <a:pt x="8929" y="9192"/>
                        <a:pt x="4614" y="5267"/>
                        <a:pt x="1662" y="412"/>
                      </a:cubicBezTo>
                      <a:cubicBezTo>
                        <a:pt x="1071" y="-541"/>
                        <a:pt x="-428" y="331"/>
                        <a:pt x="117" y="1293"/>
                      </a:cubicBezTo>
                      <a:lnTo>
                        <a:pt x="117" y="12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3"/>
                <p:cNvSpPr/>
                <p:nvPr/>
              </p:nvSpPr>
              <p:spPr>
                <a:xfrm>
                  <a:off x="4878648" y="1638933"/>
                  <a:ext cx="20023" cy="20012"/>
                </a:xfrm>
                <a:custGeom>
                  <a:avLst/>
                  <a:gdLst/>
                  <a:ahLst/>
                  <a:cxnLst/>
                  <a:rect l="l" t="t" r="r" b="b"/>
                  <a:pathLst>
                    <a:path w="9815" h="9810" extrusionOk="0">
                      <a:moveTo>
                        <a:pt x="135" y="1286"/>
                      </a:moveTo>
                      <a:cubicBezTo>
                        <a:pt x="2270" y="4688"/>
                        <a:pt x="5131" y="7563"/>
                        <a:pt x="8538" y="9675"/>
                      </a:cubicBezTo>
                      <a:cubicBezTo>
                        <a:pt x="9492" y="10266"/>
                        <a:pt x="10355" y="8762"/>
                        <a:pt x="9401" y="8172"/>
                      </a:cubicBezTo>
                      <a:cubicBezTo>
                        <a:pt x="6267" y="6219"/>
                        <a:pt x="3587" y="3553"/>
                        <a:pt x="1634" y="409"/>
                      </a:cubicBezTo>
                      <a:cubicBezTo>
                        <a:pt x="1044" y="-540"/>
                        <a:pt x="-455" y="332"/>
                        <a:pt x="135" y="1291"/>
                      </a:cubicBezTo>
                      <a:lnTo>
                        <a:pt x="135" y="12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3" name="Google Shape;683;p13"/>
              <p:cNvSpPr/>
              <p:nvPr/>
            </p:nvSpPr>
            <p:spPr>
              <a:xfrm>
                <a:off x="8532104" y="2914296"/>
                <a:ext cx="747045" cy="360414"/>
              </a:xfrm>
              <a:custGeom>
                <a:avLst/>
                <a:gdLst/>
                <a:ahLst/>
                <a:cxnLst/>
                <a:rect l="l" t="t" r="r" b="b"/>
                <a:pathLst>
                  <a:path w="339952" h="164011" extrusionOk="0">
                    <a:moveTo>
                      <a:pt x="338888" y="132715"/>
                    </a:moveTo>
                    <a:cubicBezTo>
                      <a:pt x="342240" y="119739"/>
                      <a:pt x="337493" y="105022"/>
                      <a:pt x="327192" y="96447"/>
                    </a:cubicBezTo>
                    <a:cubicBezTo>
                      <a:pt x="316891" y="87872"/>
                      <a:pt x="301557" y="85873"/>
                      <a:pt x="289402" y="91528"/>
                    </a:cubicBezTo>
                    <a:cubicBezTo>
                      <a:pt x="290079" y="80150"/>
                      <a:pt x="284106" y="68614"/>
                      <a:pt x="274418" y="62600"/>
                    </a:cubicBezTo>
                    <a:cubicBezTo>
                      <a:pt x="264730" y="56586"/>
                      <a:pt x="251744" y="56355"/>
                      <a:pt x="241847" y="62014"/>
                    </a:cubicBezTo>
                    <a:cubicBezTo>
                      <a:pt x="244972" y="48683"/>
                      <a:pt x="244068" y="34439"/>
                      <a:pt x="239290" y="21608"/>
                    </a:cubicBezTo>
                    <a:cubicBezTo>
                      <a:pt x="237106" y="15749"/>
                      <a:pt x="233994" y="10017"/>
                      <a:pt x="229062" y="6174"/>
                    </a:cubicBezTo>
                    <a:cubicBezTo>
                      <a:pt x="224129" y="2332"/>
                      <a:pt x="213619" y="-484"/>
                      <a:pt x="208014" y="2286"/>
                    </a:cubicBezTo>
                    <a:cubicBezTo>
                      <a:pt x="190586" y="-2842"/>
                      <a:pt x="170810" y="797"/>
                      <a:pt x="156348" y="11793"/>
                    </a:cubicBezTo>
                    <a:cubicBezTo>
                      <a:pt x="141887" y="22789"/>
                      <a:pt x="133093" y="40871"/>
                      <a:pt x="133375" y="59039"/>
                    </a:cubicBezTo>
                    <a:cubicBezTo>
                      <a:pt x="115402" y="55314"/>
                      <a:pt x="95912" y="70244"/>
                      <a:pt x="94831" y="88567"/>
                    </a:cubicBezTo>
                    <a:cubicBezTo>
                      <a:pt x="86892" y="82349"/>
                      <a:pt x="75673" y="80600"/>
                      <a:pt x="66216" y="84106"/>
                    </a:cubicBezTo>
                    <a:cubicBezTo>
                      <a:pt x="56760" y="87613"/>
                      <a:pt x="49393" y="96247"/>
                      <a:pt x="47426" y="106140"/>
                    </a:cubicBezTo>
                    <a:cubicBezTo>
                      <a:pt x="38637" y="104323"/>
                      <a:pt x="29590" y="102561"/>
                      <a:pt x="20751" y="104128"/>
                    </a:cubicBezTo>
                    <a:cubicBezTo>
                      <a:pt x="11917" y="105695"/>
                      <a:pt x="3223" y="111349"/>
                      <a:pt x="693" y="119961"/>
                    </a:cubicBezTo>
                    <a:cubicBezTo>
                      <a:pt x="-1955" y="128986"/>
                      <a:pt x="3260" y="139278"/>
                      <a:pt x="11621" y="143580"/>
                    </a:cubicBezTo>
                    <a:cubicBezTo>
                      <a:pt x="19988" y="147881"/>
                      <a:pt x="30589" y="146577"/>
                      <a:pt x="38465" y="141436"/>
                    </a:cubicBezTo>
                    <a:cubicBezTo>
                      <a:pt x="40245" y="140273"/>
                      <a:pt x="42126" y="138869"/>
                      <a:pt x="44242" y="139060"/>
                    </a:cubicBezTo>
                    <a:cubicBezTo>
                      <a:pt x="46018" y="139224"/>
                      <a:pt x="47472" y="140482"/>
                      <a:pt x="48834" y="141631"/>
                    </a:cubicBezTo>
                    <a:cubicBezTo>
                      <a:pt x="64136" y="154503"/>
                      <a:pt x="85220" y="160222"/>
                      <a:pt x="104933" y="156838"/>
                    </a:cubicBezTo>
                    <a:cubicBezTo>
                      <a:pt x="112722" y="155502"/>
                      <a:pt x="121048" y="152146"/>
                      <a:pt x="124359" y="144969"/>
                    </a:cubicBezTo>
                    <a:cubicBezTo>
                      <a:pt x="121666" y="154063"/>
                      <a:pt x="130859" y="163269"/>
                      <a:pt x="140320" y="163951"/>
                    </a:cubicBezTo>
                    <a:cubicBezTo>
                      <a:pt x="149781" y="164636"/>
                      <a:pt x="158619" y="159413"/>
                      <a:pt x="166168" y="153667"/>
                    </a:cubicBezTo>
                    <a:cubicBezTo>
                      <a:pt x="167885" y="152359"/>
                      <a:pt x="169679" y="150969"/>
                      <a:pt x="171814" y="150651"/>
                    </a:cubicBezTo>
                    <a:cubicBezTo>
                      <a:pt x="175102" y="150161"/>
                      <a:pt x="178118" y="152305"/>
                      <a:pt x="181048" y="153885"/>
                    </a:cubicBezTo>
                    <a:cubicBezTo>
                      <a:pt x="194947" y="161389"/>
                      <a:pt x="214423" y="155548"/>
                      <a:pt x="221899" y="141636"/>
                    </a:cubicBezTo>
                    <a:cubicBezTo>
                      <a:pt x="221981" y="144470"/>
                      <a:pt x="225760" y="144761"/>
                      <a:pt x="228153" y="146282"/>
                    </a:cubicBezTo>
                    <a:cubicBezTo>
                      <a:pt x="238450" y="152832"/>
                      <a:pt x="253906" y="148921"/>
                      <a:pt x="259852" y="138261"/>
                    </a:cubicBezTo>
                    <a:cubicBezTo>
                      <a:pt x="258558" y="142730"/>
                      <a:pt x="263558" y="146541"/>
                      <a:pt x="268105" y="147531"/>
                    </a:cubicBezTo>
                    <a:cubicBezTo>
                      <a:pt x="278638" y="149825"/>
                      <a:pt x="290370" y="144533"/>
                      <a:pt x="295620" y="135122"/>
                    </a:cubicBezTo>
                    <a:cubicBezTo>
                      <a:pt x="297237" y="144792"/>
                      <a:pt x="306903" y="152409"/>
                      <a:pt x="316686" y="151724"/>
                    </a:cubicBezTo>
                    <a:cubicBezTo>
                      <a:pt x="326465" y="151038"/>
                      <a:pt x="336440" y="142199"/>
                      <a:pt x="338892" y="1327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4" name="Google Shape;684;p13"/>
              <p:cNvGrpSpPr/>
              <p:nvPr/>
            </p:nvGrpSpPr>
            <p:grpSpPr>
              <a:xfrm rot="10800000">
                <a:off x="8580430" y="3645568"/>
                <a:ext cx="154402" cy="307963"/>
                <a:chOff x="6903286" y="1827129"/>
                <a:chExt cx="114279" cy="227935"/>
              </a:xfrm>
            </p:grpSpPr>
            <p:sp>
              <p:nvSpPr>
                <p:cNvPr id="685" name="Google Shape;685;p13"/>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3"/>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3"/>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88" name="Google Shape;688;p13"/>
            <p:cNvGrpSpPr/>
            <p:nvPr/>
          </p:nvGrpSpPr>
          <p:grpSpPr>
            <a:xfrm>
              <a:off x="-776998" y="3732650"/>
              <a:ext cx="2639265" cy="1968693"/>
              <a:chOff x="-776998" y="3732650"/>
              <a:chExt cx="2639265" cy="1968693"/>
            </a:xfrm>
          </p:grpSpPr>
          <p:sp>
            <p:nvSpPr>
              <p:cNvPr id="689" name="Google Shape;689;p13"/>
              <p:cNvSpPr/>
              <p:nvPr/>
            </p:nvSpPr>
            <p:spPr>
              <a:xfrm>
                <a:off x="-776998" y="3732650"/>
                <a:ext cx="2639265" cy="1968693"/>
              </a:xfrm>
              <a:custGeom>
                <a:avLst/>
                <a:gdLst/>
                <a:ahLst/>
                <a:cxnLst/>
                <a:rect l="l" t="t" r="r" b="b"/>
                <a:pathLst>
                  <a:path w="605336" h="451535" extrusionOk="0">
                    <a:moveTo>
                      <a:pt x="596499" y="451536"/>
                    </a:moveTo>
                    <a:lnTo>
                      <a:pt x="0" y="447539"/>
                    </a:lnTo>
                    <a:lnTo>
                      <a:pt x="0" y="68425"/>
                    </a:lnTo>
                    <a:cubicBezTo>
                      <a:pt x="25649" y="39933"/>
                      <a:pt x="56812" y="14797"/>
                      <a:pt x="93738" y="4501"/>
                    </a:cubicBezTo>
                    <a:cubicBezTo>
                      <a:pt x="130665" y="-5796"/>
                      <a:pt x="174037" y="1235"/>
                      <a:pt x="200353" y="29109"/>
                    </a:cubicBezTo>
                    <a:cubicBezTo>
                      <a:pt x="232061" y="62693"/>
                      <a:pt x="231511" y="114772"/>
                      <a:pt x="225748" y="160601"/>
                    </a:cubicBezTo>
                    <a:cubicBezTo>
                      <a:pt x="242953" y="143450"/>
                      <a:pt x="272962" y="133985"/>
                      <a:pt x="290862" y="150413"/>
                    </a:cubicBezTo>
                    <a:cubicBezTo>
                      <a:pt x="297998" y="156963"/>
                      <a:pt x="301740" y="166388"/>
                      <a:pt x="304443" y="175689"/>
                    </a:cubicBezTo>
                    <a:cubicBezTo>
                      <a:pt x="310842" y="197727"/>
                      <a:pt x="312655" y="221083"/>
                      <a:pt x="309734" y="243843"/>
                    </a:cubicBezTo>
                    <a:cubicBezTo>
                      <a:pt x="333616" y="230512"/>
                      <a:pt x="364343" y="228318"/>
                      <a:pt x="388270" y="241567"/>
                    </a:cubicBezTo>
                    <a:cubicBezTo>
                      <a:pt x="412198" y="254816"/>
                      <a:pt x="426927" y="284548"/>
                      <a:pt x="419583" y="310892"/>
                    </a:cubicBezTo>
                    <a:cubicBezTo>
                      <a:pt x="435248" y="290348"/>
                      <a:pt x="463232" y="280038"/>
                      <a:pt x="488481" y="285511"/>
                    </a:cubicBezTo>
                    <a:cubicBezTo>
                      <a:pt x="513730" y="290984"/>
                      <a:pt x="534937" y="311950"/>
                      <a:pt x="540691" y="337136"/>
                    </a:cubicBezTo>
                    <a:cubicBezTo>
                      <a:pt x="542522" y="345143"/>
                      <a:pt x="543930" y="354900"/>
                      <a:pt x="551452" y="358201"/>
                    </a:cubicBezTo>
                    <a:cubicBezTo>
                      <a:pt x="555426" y="359946"/>
                      <a:pt x="559972" y="359223"/>
                      <a:pt x="564310" y="359074"/>
                    </a:cubicBezTo>
                    <a:cubicBezTo>
                      <a:pt x="578195" y="358601"/>
                      <a:pt x="592502" y="365069"/>
                      <a:pt x="600038" y="376738"/>
                    </a:cubicBezTo>
                    <a:cubicBezTo>
                      <a:pt x="607577" y="388411"/>
                      <a:pt x="607214" y="405085"/>
                      <a:pt x="598030" y="415513"/>
                    </a:cubicBezTo>
                    <a:cubicBezTo>
                      <a:pt x="599093" y="425674"/>
                      <a:pt x="595441" y="441371"/>
                      <a:pt x="596504" y="45153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0" name="Google Shape;690;p13"/>
              <p:cNvGrpSpPr/>
              <p:nvPr/>
            </p:nvGrpSpPr>
            <p:grpSpPr>
              <a:xfrm rot="10800000">
                <a:off x="-533401" y="4509954"/>
                <a:ext cx="1702199" cy="785941"/>
                <a:chOff x="6136316" y="1484971"/>
                <a:chExt cx="1259862" cy="581705"/>
              </a:xfrm>
            </p:grpSpPr>
            <p:sp>
              <p:nvSpPr>
                <p:cNvPr id="691" name="Google Shape;691;p13"/>
                <p:cNvSpPr/>
                <p:nvPr/>
              </p:nvSpPr>
              <p:spPr>
                <a:xfrm>
                  <a:off x="6136316" y="1484971"/>
                  <a:ext cx="875352" cy="256826"/>
                </a:xfrm>
                <a:custGeom>
                  <a:avLst/>
                  <a:gdLst/>
                  <a:ahLst/>
                  <a:cxnLst/>
                  <a:rect l="l" t="t" r="r" b="b"/>
                  <a:pathLst>
                    <a:path w="429094" h="125895" extrusionOk="0">
                      <a:moveTo>
                        <a:pt x="355" y="6884"/>
                      </a:moveTo>
                      <a:cubicBezTo>
                        <a:pt x="17932" y="35380"/>
                        <a:pt x="41505" y="59907"/>
                        <a:pt x="68894" y="79179"/>
                      </a:cubicBezTo>
                      <a:cubicBezTo>
                        <a:pt x="96237" y="98447"/>
                        <a:pt x="127395" y="112440"/>
                        <a:pt x="160052" y="119867"/>
                      </a:cubicBezTo>
                      <a:cubicBezTo>
                        <a:pt x="192709" y="127302"/>
                        <a:pt x="226638" y="127888"/>
                        <a:pt x="259522" y="121470"/>
                      </a:cubicBezTo>
                      <a:cubicBezTo>
                        <a:pt x="292270" y="115084"/>
                        <a:pt x="323747" y="101998"/>
                        <a:pt x="351589" y="83608"/>
                      </a:cubicBezTo>
                      <a:cubicBezTo>
                        <a:pt x="379432" y="65213"/>
                        <a:pt x="403732" y="41489"/>
                        <a:pt x="422263" y="13715"/>
                      </a:cubicBezTo>
                      <a:cubicBezTo>
                        <a:pt x="424534" y="10326"/>
                        <a:pt x="426669" y="6879"/>
                        <a:pt x="428758" y="3382"/>
                      </a:cubicBezTo>
                      <a:cubicBezTo>
                        <a:pt x="430257" y="866"/>
                        <a:pt x="426351" y="-1423"/>
                        <a:pt x="424852" y="1088"/>
                      </a:cubicBezTo>
                      <a:cubicBezTo>
                        <a:pt x="408047" y="29289"/>
                        <a:pt x="385336" y="53803"/>
                        <a:pt x="358811" y="73097"/>
                      </a:cubicBezTo>
                      <a:cubicBezTo>
                        <a:pt x="332286" y="92392"/>
                        <a:pt x="302081" y="106595"/>
                        <a:pt x="270241" y="114466"/>
                      </a:cubicBezTo>
                      <a:cubicBezTo>
                        <a:pt x="238402" y="122324"/>
                        <a:pt x="205200" y="123564"/>
                        <a:pt x="172906" y="117850"/>
                      </a:cubicBezTo>
                      <a:cubicBezTo>
                        <a:pt x="140612" y="112136"/>
                        <a:pt x="109409" y="99854"/>
                        <a:pt x="81611" y="82250"/>
                      </a:cubicBezTo>
                      <a:cubicBezTo>
                        <a:pt x="53996" y="64717"/>
                        <a:pt x="29605" y="41812"/>
                        <a:pt x="10983" y="14851"/>
                      </a:cubicBezTo>
                      <a:cubicBezTo>
                        <a:pt x="8667" y="11494"/>
                        <a:pt x="6396" y="8074"/>
                        <a:pt x="4261" y="4599"/>
                      </a:cubicBezTo>
                      <a:cubicBezTo>
                        <a:pt x="2716" y="2119"/>
                        <a:pt x="-1190" y="4395"/>
                        <a:pt x="355" y="6893"/>
                      </a:cubicBezTo>
                      <a:lnTo>
                        <a:pt x="355" y="6893"/>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3"/>
                <p:cNvSpPr/>
                <p:nvPr/>
              </p:nvSpPr>
              <p:spPr>
                <a:xfrm>
                  <a:off x="6579804" y="1487860"/>
                  <a:ext cx="816373" cy="378369"/>
                </a:xfrm>
                <a:custGeom>
                  <a:avLst/>
                  <a:gdLst/>
                  <a:ahLst/>
                  <a:cxnLst/>
                  <a:rect l="l" t="t" r="r" b="b"/>
                  <a:pathLst>
                    <a:path w="400183" h="185475" extrusionOk="0">
                      <a:moveTo>
                        <a:pt x="56" y="2808"/>
                      </a:moveTo>
                      <a:cubicBezTo>
                        <a:pt x="8504" y="32317"/>
                        <a:pt x="23538" y="59606"/>
                        <a:pt x="42978" y="83261"/>
                      </a:cubicBezTo>
                      <a:cubicBezTo>
                        <a:pt x="62918" y="107474"/>
                        <a:pt x="87445" y="127727"/>
                        <a:pt x="114651" y="143256"/>
                      </a:cubicBezTo>
                      <a:cubicBezTo>
                        <a:pt x="144402" y="160230"/>
                        <a:pt x="177150" y="171721"/>
                        <a:pt x="210670" y="178357"/>
                      </a:cubicBezTo>
                      <a:cubicBezTo>
                        <a:pt x="242373" y="184630"/>
                        <a:pt x="275393" y="187437"/>
                        <a:pt x="307642" y="183980"/>
                      </a:cubicBezTo>
                      <a:cubicBezTo>
                        <a:pt x="337529" y="180769"/>
                        <a:pt x="367369" y="171753"/>
                        <a:pt x="391261" y="152849"/>
                      </a:cubicBezTo>
                      <a:cubicBezTo>
                        <a:pt x="394122" y="150578"/>
                        <a:pt x="396847" y="148171"/>
                        <a:pt x="399482" y="145646"/>
                      </a:cubicBezTo>
                      <a:cubicBezTo>
                        <a:pt x="401616" y="143624"/>
                        <a:pt x="398392" y="140417"/>
                        <a:pt x="396302" y="142434"/>
                      </a:cubicBezTo>
                      <a:cubicBezTo>
                        <a:pt x="374682" y="163050"/>
                        <a:pt x="346022" y="173797"/>
                        <a:pt x="316862" y="178244"/>
                      </a:cubicBezTo>
                      <a:cubicBezTo>
                        <a:pt x="285931" y="182963"/>
                        <a:pt x="253955" y="181114"/>
                        <a:pt x="223206" y="176031"/>
                      </a:cubicBezTo>
                      <a:cubicBezTo>
                        <a:pt x="189913" y="170536"/>
                        <a:pt x="157301" y="160462"/>
                        <a:pt x="127323" y="144964"/>
                      </a:cubicBezTo>
                      <a:cubicBezTo>
                        <a:pt x="99708" y="130684"/>
                        <a:pt x="74591" y="111826"/>
                        <a:pt x="53697" y="88747"/>
                      </a:cubicBezTo>
                      <a:cubicBezTo>
                        <a:pt x="33622" y="66569"/>
                        <a:pt x="17588" y="40561"/>
                        <a:pt x="7823" y="12237"/>
                      </a:cubicBezTo>
                      <a:cubicBezTo>
                        <a:pt x="6597" y="8722"/>
                        <a:pt x="5461" y="5174"/>
                        <a:pt x="4462" y="1600"/>
                      </a:cubicBezTo>
                      <a:cubicBezTo>
                        <a:pt x="3644" y="-1207"/>
                        <a:pt x="-716" y="-13"/>
                        <a:pt x="102" y="2808"/>
                      </a:cubicBezTo>
                      <a:lnTo>
                        <a:pt x="102" y="2808"/>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3"/>
                <p:cNvSpPr/>
                <p:nvPr/>
              </p:nvSpPr>
              <p:spPr>
                <a:xfrm>
                  <a:off x="6194296" y="1653044"/>
                  <a:ext cx="181603" cy="256136"/>
                </a:xfrm>
                <a:custGeom>
                  <a:avLst/>
                  <a:gdLst/>
                  <a:ahLst/>
                  <a:cxnLst/>
                  <a:rect l="l" t="t" r="r" b="b"/>
                  <a:pathLst>
                    <a:path w="89021" h="125557" extrusionOk="0">
                      <a:moveTo>
                        <a:pt x="1288" y="99222"/>
                      </a:moveTo>
                      <a:cubicBezTo>
                        <a:pt x="2741" y="108020"/>
                        <a:pt x="5239" y="116664"/>
                        <a:pt x="5921" y="125557"/>
                      </a:cubicBezTo>
                      <a:cubicBezTo>
                        <a:pt x="29494" y="120452"/>
                        <a:pt x="51341" y="107730"/>
                        <a:pt x="67420" y="89752"/>
                      </a:cubicBezTo>
                      <a:cubicBezTo>
                        <a:pt x="90357" y="64149"/>
                        <a:pt x="106935" y="-2205"/>
                        <a:pt x="52840" y="56"/>
                      </a:cubicBezTo>
                      <a:cubicBezTo>
                        <a:pt x="8510" y="1914"/>
                        <a:pt x="-4480" y="64381"/>
                        <a:pt x="1288" y="9922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3"/>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3"/>
                <p:cNvSpPr/>
                <p:nvPr/>
              </p:nvSpPr>
              <p:spPr>
                <a:xfrm>
                  <a:off x="6888685" y="1636456"/>
                  <a:ext cx="133518" cy="104654"/>
                </a:xfrm>
                <a:custGeom>
                  <a:avLst/>
                  <a:gdLst/>
                  <a:ahLst/>
                  <a:cxnLst/>
                  <a:rect l="l" t="t" r="r" b="b"/>
                  <a:pathLst>
                    <a:path w="65450" h="51301" extrusionOk="0">
                      <a:moveTo>
                        <a:pt x="0" y="4506"/>
                      </a:moveTo>
                      <a:cubicBezTo>
                        <a:pt x="5814" y="33370"/>
                        <a:pt x="36291" y="54922"/>
                        <a:pt x="65450" y="50793"/>
                      </a:cubicBezTo>
                      <a:cubicBezTo>
                        <a:pt x="60636" y="37135"/>
                        <a:pt x="52142" y="17859"/>
                        <a:pt x="41878" y="7630"/>
                      </a:cubicBezTo>
                      <a:cubicBezTo>
                        <a:pt x="31658" y="-2598"/>
                        <a:pt x="13217" y="-1390"/>
                        <a:pt x="0" y="450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3"/>
                <p:cNvSpPr/>
                <p:nvPr/>
              </p:nvSpPr>
              <p:spPr>
                <a:xfrm>
                  <a:off x="6460825" y="1746887"/>
                  <a:ext cx="61288" cy="80562"/>
                </a:xfrm>
                <a:custGeom>
                  <a:avLst/>
                  <a:gdLst/>
                  <a:ahLst/>
                  <a:cxnLst/>
                  <a:rect l="l" t="t" r="r" b="b"/>
                  <a:pathLst>
                    <a:path w="30043" h="39491" extrusionOk="0">
                      <a:moveTo>
                        <a:pt x="21698" y="5"/>
                      </a:moveTo>
                      <a:cubicBezTo>
                        <a:pt x="14884" y="218"/>
                        <a:pt x="8435" y="3675"/>
                        <a:pt x="4302" y="9044"/>
                      </a:cubicBezTo>
                      <a:cubicBezTo>
                        <a:pt x="259" y="14353"/>
                        <a:pt x="-1104" y="21475"/>
                        <a:pt x="940" y="27879"/>
                      </a:cubicBezTo>
                      <a:cubicBezTo>
                        <a:pt x="1894" y="30963"/>
                        <a:pt x="3666" y="33834"/>
                        <a:pt x="6118" y="35928"/>
                      </a:cubicBezTo>
                      <a:cubicBezTo>
                        <a:pt x="8435" y="37876"/>
                        <a:pt x="11296" y="39016"/>
                        <a:pt x="14294" y="39375"/>
                      </a:cubicBezTo>
                      <a:cubicBezTo>
                        <a:pt x="20290" y="40106"/>
                        <a:pt x="26921" y="37367"/>
                        <a:pt x="29328" y="31517"/>
                      </a:cubicBezTo>
                      <a:cubicBezTo>
                        <a:pt x="30736" y="28120"/>
                        <a:pt x="30145" y="23960"/>
                        <a:pt x="26830" y="21911"/>
                      </a:cubicBezTo>
                      <a:cubicBezTo>
                        <a:pt x="25422" y="21034"/>
                        <a:pt x="23650" y="20771"/>
                        <a:pt x="22061" y="21379"/>
                      </a:cubicBezTo>
                      <a:cubicBezTo>
                        <a:pt x="20471" y="21988"/>
                        <a:pt x="19245" y="23278"/>
                        <a:pt x="18291" y="24682"/>
                      </a:cubicBezTo>
                      <a:cubicBezTo>
                        <a:pt x="17837" y="25377"/>
                        <a:pt x="17383" y="26108"/>
                        <a:pt x="17019" y="26844"/>
                      </a:cubicBezTo>
                      <a:cubicBezTo>
                        <a:pt x="16474" y="27766"/>
                        <a:pt x="17928" y="28588"/>
                        <a:pt x="18427" y="27666"/>
                      </a:cubicBezTo>
                      <a:cubicBezTo>
                        <a:pt x="19654" y="25367"/>
                        <a:pt x="21652" y="21957"/>
                        <a:pt x="24832" y="22792"/>
                      </a:cubicBezTo>
                      <a:cubicBezTo>
                        <a:pt x="26240" y="23169"/>
                        <a:pt x="27420" y="24295"/>
                        <a:pt x="28011" y="25635"/>
                      </a:cubicBezTo>
                      <a:cubicBezTo>
                        <a:pt x="28647" y="27162"/>
                        <a:pt x="28511" y="28928"/>
                        <a:pt x="27965" y="30464"/>
                      </a:cubicBezTo>
                      <a:cubicBezTo>
                        <a:pt x="26149" y="35769"/>
                        <a:pt x="20244" y="38217"/>
                        <a:pt x="15021" y="37813"/>
                      </a:cubicBezTo>
                      <a:cubicBezTo>
                        <a:pt x="12386" y="37613"/>
                        <a:pt x="9843" y="36709"/>
                        <a:pt x="7753" y="35147"/>
                      </a:cubicBezTo>
                      <a:cubicBezTo>
                        <a:pt x="5482" y="33430"/>
                        <a:pt x="3757" y="30941"/>
                        <a:pt x="2757" y="28270"/>
                      </a:cubicBezTo>
                      <a:cubicBezTo>
                        <a:pt x="713" y="22688"/>
                        <a:pt x="1440" y="16338"/>
                        <a:pt x="4665" y="11346"/>
                      </a:cubicBezTo>
                      <a:cubicBezTo>
                        <a:pt x="7890" y="6354"/>
                        <a:pt x="13477" y="2721"/>
                        <a:pt x="19427" y="1822"/>
                      </a:cubicBezTo>
                      <a:cubicBezTo>
                        <a:pt x="20153" y="1708"/>
                        <a:pt x="20925" y="1654"/>
                        <a:pt x="21698" y="1631"/>
                      </a:cubicBezTo>
                      <a:cubicBezTo>
                        <a:pt x="22742" y="1599"/>
                        <a:pt x="22742" y="-31"/>
                        <a:pt x="21698" y="0"/>
                      </a:cubicBezTo>
                      <a:lnTo>
                        <a:pt x="2169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3"/>
                <p:cNvSpPr/>
                <p:nvPr/>
              </p:nvSpPr>
              <p:spPr>
                <a:xfrm>
                  <a:off x="6312122" y="1583859"/>
                  <a:ext cx="44135" cy="73983"/>
                </a:xfrm>
                <a:custGeom>
                  <a:avLst/>
                  <a:gdLst/>
                  <a:ahLst/>
                  <a:cxnLst/>
                  <a:rect l="l" t="t" r="r" b="b"/>
                  <a:pathLst>
                    <a:path w="21635" h="36266" extrusionOk="0">
                      <a:moveTo>
                        <a:pt x="12234" y="34913"/>
                      </a:moveTo>
                      <a:cubicBezTo>
                        <a:pt x="7465" y="30807"/>
                        <a:pt x="3876" y="25302"/>
                        <a:pt x="2241" y="19207"/>
                      </a:cubicBezTo>
                      <a:cubicBezTo>
                        <a:pt x="1378" y="16014"/>
                        <a:pt x="1242" y="12630"/>
                        <a:pt x="2923" y="9691"/>
                      </a:cubicBezTo>
                      <a:cubicBezTo>
                        <a:pt x="4376" y="7221"/>
                        <a:pt x="6738" y="5386"/>
                        <a:pt x="9327" y="4196"/>
                      </a:cubicBezTo>
                      <a:cubicBezTo>
                        <a:pt x="12915" y="2538"/>
                        <a:pt x="16912" y="2061"/>
                        <a:pt x="20818" y="1638"/>
                      </a:cubicBezTo>
                      <a:cubicBezTo>
                        <a:pt x="21227" y="1588"/>
                        <a:pt x="21590" y="1298"/>
                        <a:pt x="21636" y="821"/>
                      </a:cubicBezTo>
                      <a:cubicBezTo>
                        <a:pt x="21636" y="416"/>
                        <a:pt x="21227" y="-42"/>
                        <a:pt x="20818" y="3"/>
                      </a:cubicBezTo>
                      <a:cubicBezTo>
                        <a:pt x="14005" y="739"/>
                        <a:pt x="6556" y="1929"/>
                        <a:pt x="2241" y="7815"/>
                      </a:cubicBezTo>
                      <a:cubicBezTo>
                        <a:pt x="-2074" y="13684"/>
                        <a:pt x="606" y="21610"/>
                        <a:pt x="3876" y="27324"/>
                      </a:cubicBezTo>
                      <a:cubicBezTo>
                        <a:pt x="5739" y="30617"/>
                        <a:pt x="8191" y="33587"/>
                        <a:pt x="11098" y="36058"/>
                      </a:cubicBezTo>
                      <a:cubicBezTo>
                        <a:pt x="11870" y="36739"/>
                        <a:pt x="13051" y="35590"/>
                        <a:pt x="12234" y="34904"/>
                      </a:cubicBezTo>
                      <a:lnTo>
                        <a:pt x="12234" y="34904"/>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3"/>
                <p:cNvSpPr/>
                <p:nvPr/>
              </p:nvSpPr>
              <p:spPr>
                <a:xfrm>
                  <a:off x="7086918" y="1869048"/>
                  <a:ext cx="53399" cy="68599"/>
                </a:xfrm>
                <a:custGeom>
                  <a:avLst/>
                  <a:gdLst/>
                  <a:ahLst/>
                  <a:cxnLst/>
                  <a:rect l="l" t="t" r="r" b="b"/>
                  <a:pathLst>
                    <a:path w="26176" h="33627" extrusionOk="0">
                      <a:moveTo>
                        <a:pt x="11139" y="1684"/>
                      </a:moveTo>
                      <a:cubicBezTo>
                        <a:pt x="15136" y="1198"/>
                        <a:pt x="18224" y="4345"/>
                        <a:pt x="20223" y="7421"/>
                      </a:cubicBezTo>
                      <a:cubicBezTo>
                        <a:pt x="22585" y="11091"/>
                        <a:pt x="24492" y="15614"/>
                        <a:pt x="24538" y="20038"/>
                      </a:cubicBezTo>
                      <a:cubicBezTo>
                        <a:pt x="24583" y="24076"/>
                        <a:pt x="22721" y="27778"/>
                        <a:pt x="19360" y="30022"/>
                      </a:cubicBezTo>
                      <a:cubicBezTo>
                        <a:pt x="16226" y="32079"/>
                        <a:pt x="12320" y="32651"/>
                        <a:pt x="8868" y="31221"/>
                      </a:cubicBezTo>
                      <a:cubicBezTo>
                        <a:pt x="5143" y="29690"/>
                        <a:pt x="2146" y="26102"/>
                        <a:pt x="1646" y="22073"/>
                      </a:cubicBezTo>
                      <a:cubicBezTo>
                        <a:pt x="1555" y="21633"/>
                        <a:pt x="1283" y="21264"/>
                        <a:pt x="828" y="21256"/>
                      </a:cubicBezTo>
                      <a:cubicBezTo>
                        <a:pt x="419" y="21256"/>
                        <a:pt x="-80" y="21633"/>
                        <a:pt x="11" y="22073"/>
                      </a:cubicBezTo>
                      <a:cubicBezTo>
                        <a:pt x="556" y="26247"/>
                        <a:pt x="3145" y="29953"/>
                        <a:pt x="6778" y="32020"/>
                      </a:cubicBezTo>
                      <a:cubicBezTo>
                        <a:pt x="10503" y="34105"/>
                        <a:pt x="14909" y="34132"/>
                        <a:pt x="18678" y="32274"/>
                      </a:cubicBezTo>
                      <a:cubicBezTo>
                        <a:pt x="22630" y="30358"/>
                        <a:pt x="25400" y="26624"/>
                        <a:pt x="26037" y="22296"/>
                      </a:cubicBezTo>
                      <a:cubicBezTo>
                        <a:pt x="26718" y="17281"/>
                        <a:pt x="24810" y="12153"/>
                        <a:pt x="22358" y="7852"/>
                      </a:cubicBezTo>
                      <a:cubicBezTo>
                        <a:pt x="20132" y="3873"/>
                        <a:pt x="16226" y="-560"/>
                        <a:pt x="11139" y="58"/>
                      </a:cubicBezTo>
                      <a:cubicBezTo>
                        <a:pt x="10685" y="112"/>
                        <a:pt x="10321" y="394"/>
                        <a:pt x="10321" y="875"/>
                      </a:cubicBezTo>
                      <a:cubicBezTo>
                        <a:pt x="10321" y="1275"/>
                        <a:pt x="10685" y="1743"/>
                        <a:pt x="11139" y="1693"/>
                      </a:cubicBezTo>
                      <a:lnTo>
                        <a:pt x="11139" y="169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3"/>
                <p:cNvSpPr/>
                <p:nvPr/>
              </p:nvSpPr>
              <p:spPr>
                <a:xfrm>
                  <a:off x="6575417" y="1819039"/>
                  <a:ext cx="247311" cy="222503"/>
                </a:xfrm>
                <a:custGeom>
                  <a:avLst/>
                  <a:gdLst/>
                  <a:ahLst/>
                  <a:cxnLst/>
                  <a:rect l="l" t="t" r="r" b="b"/>
                  <a:pathLst>
                    <a:path w="121231" h="109070" extrusionOk="0">
                      <a:moveTo>
                        <a:pt x="100135" y="21126"/>
                      </a:moveTo>
                      <a:cubicBezTo>
                        <a:pt x="109310" y="36360"/>
                        <a:pt x="116077" y="53002"/>
                        <a:pt x="120210" y="70289"/>
                      </a:cubicBezTo>
                      <a:cubicBezTo>
                        <a:pt x="120983" y="73504"/>
                        <a:pt x="121664" y="76870"/>
                        <a:pt x="120892" y="80086"/>
                      </a:cubicBezTo>
                      <a:cubicBezTo>
                        <a:pt x="120165" y="83301"/>
                        <a:pt x="117530" y="86318"/>
                        <a:pt x="114260" y="86490"/>
                      </a:cubicBezTo>
                      <a:cubicBezTo>
                        <a:pt x="111989" y="86608"/>
                        <a:pt x="109855" y="85414"/>
                        <a:pt x="108128" y="83988"/>
                      </a:cubicBezTo>
                      <a:cubicBezTo>
                        <a:pt x="101815" y="78846"/>
                        <a:pt x="98863" y="69957"/>
                        <a:pt x="100771" y="62058"/>
                      </a:cubicBezTo>
                      <a:cubicBezTo>
                        <a:pt x="99907" y="75198"/>
                        <a:pt x="96773" y="88184"/>
                        <a:pt x="91641" y="100293"/>
                      </a:cubicBezTo>
                      <a:cubicBezTo>
                        <a:pt x="89915" y="104277"/>
                        <a:pt x="87281" y="108705"/>
                        <a:pt x="82966" y="109050"/>
                      </a:cubicBezTo>
                      <a:cubicBezTo>
                        <a:pt x="79695" y="109309"/>
                        <a:pt x="76788" y="107047"/>
                        <a:pt x="74608" y="104599"/>
                      </a:cubicBezTo>
                      <a:cubicBezTo>
                        <a:pt x="62527" y="90955"/>
                        <a:pt x="63571" y="70121"/>
                        <a:pt x="68567" y="52606"/>
                      </a:cubicBezTo>
                      <a:cubicBezTo>
                        <a:pt x="65706" y="61681"/>
                        <a:pt x="60755" y="70093"/>
                        <a:pt x="54260" y="77043"/>
                      </a:cubicBezTo>
                      <a:cubicBezTo>
                        <a:pt x="50626" y="80912"/>
                        <a:pt x="46266" y="84455"/>
                        <a:pt x="41043" y="85373"/>
                      </a:cubicBezTo>
                      <a:cubicBezTo>
                        <a:pt x="35820" y="86290"/>
                        <a:pt x="29688" y="83747"/>
                        <a:pt x="28098" y="78696"/>
                      </a:cubicBezTo>
                      <a:cubicBezTo>
                        <a:pt x="27371" y="76384"/>
                        <a:pt x="27644" y="73886"/>
                        <a:pt x="28007" y="71492"/>
                      </a:cubicBezTo>
                      <a:cubicBezTo>
                        <a:pt x="30551" y="55459"/>
                        <a:pt x="38091" y="40252"/>
                        <a:pt x="49219" y="28456"/>
                      </a:cubicBezTo>
                      <a:cubicBezTo>
                        <a:pt x="35865" y="34306"/>
                        <a:pt x="20649" y="39607"/>
                        <a:pt x="7068" y="34279"/>
                      </a:cubicBezTo>
                      <a:cubicBezTo>
                        <a:pt x="4979" y="33458"/>
                        <a:pt x="2890" y="32340"/>
                        <a:pt x="1573" y="30537"/>
                      </a:cubicBezTo>
                      <a:cubicBezTo>
                        <a:pt x="-1062" y="27021"/>
                        <a:pt x="-153" y="21789"/>
                        <a:pt x="2572" y="18350"/>
                      </a:cubicBezTo>
                      <a:cubicBezTo>
                        <a:pt x="5342" y="14917"/>
                        <a:pt x="9430" y="12905"/>
                        <a:pt x="13473" y="11197"/>
                      </a:cubicBezTo>
                      <a:cubicBezTo>
                        <a:pt x="32595" y="3116"/>
                        <a:pt x="53488" y="-699"/>
                        <a:pt x="74200" y="105"/>
                      </a:cubicBezTo>
                      <a:cubicBezTo>
                        <a:pt x="84374" y="500"/>
                        <a:pt x="94911" y="12382"/>
                        <a:pt x="100135" y="21117"/>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3"/>
                <p:cNvSpPr/>
                <p:nvPr/>
              </p:nvSpPr>
              <p:spPr>
                <a:xfrm>
                  <a:off x="6675899" y="1764546"/>
                  <a:ext cx="172527" cy="162317"/>
                </a:xfrm>
                <a:custGeom>
                  <a:avLst/>
                  <a:gdLst/>
                  <a:ahLst/>
                  <a:cxnLst/>
                  <a:rect l="l" t="t" r="r" b="b"/>
                  <a:pathLst>
                    <a:path w="84572" h="79567" extrusionOk="0">
                      <a:moveTo>
                        <a:pt x="84573" y="8834"/>
                      </a:moveTo>
                      <a:cubicBezTo>
                        <a:pt x="74807" y="31395"/>
                        <a:pt x="67994" y="55240"/>
                        <a:pt x="64451" y="79567"/>
                      </a:cubicBezTo>
                      <a:cubicBezTo>
                        <a:pt x="60273" y="67381"/>
                        <a:pt x="54913" y="55585"/>
                        <a:pt x="48554" y="44385"/>
                      </a:cubicBezTo>
                      <a:cubicBezTo>
                        <a:pt x="41696" y="52737"/>
                        <a:pt x="34292" y="60667"/>
                        <a:pt x="26435" y="68107"/>
                      </a:cubicBezTo>
                      <a:cubicBezTo>
                        <a:pt x="30795" y="56998"/>
                        <a:pt x="33202" y="45129"/>
                        <a:pt x="33475" y="33202"/>
                      </a:cubicBezTo>
                      <a:cubicBezTo>
                        <a:pt x="21984" y="34124"/>
                        <a:pt x="10174" y="31653"/>
                        <a:pt x="0" y="26180"/>
                      </a:cubicBezTo>
                      <a:cubicBezTo>
                        <a:pt x="22347" y="23164"/>
                        <a:pt x="43831" y="14016"/>
                        <a:pt x="61499" y="0"/>
                      </a:cubicBezTo>
                      <a:cubicBezTo>
                        <a:pt x="69947" y="4151"/>
                        <a:pt x="75216" y="8089"/>
                        <a:pt x="84573" y="88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3"/>
                <p:cNvSpPr/>
                <p:nvPr/>
              </p:nvSpPr>
              <p:spPr>
                <a:xfrm>
                  <a:off x="6618601" y="1900941"/>
                  <a:ext cx="71322" cy="65823"/>
                </a:xfrm>
                <a:custGeom>
                  <a:avLst/>
                  <a:gdLst/>
                  <a:ahLst/>
                  <a:cxnLst/>
                  <a:rect l="l" t="t" r="r" b="b"/>
                  <a:pathLst>
                    <a:path w="34962" h="32266" extrusionOk="0">
                      <a:moveTo>
                        <a:pt x="33841" y="58"/>
                      </a:moveTo>
                      <a:cubicBezTo>
                        <a:pt x="28118" y="2160"/>
                        <a:pt x="22758" y="5126"/>
                        <a:pt x="17898" y="8846"/>
                      </a:cubicBezTo>
                      <a:cubicBezTo>
                        <a:pt x="13084" y="12566"/>
                        <a:pt x="8814" y="17004"/>
                        <a:pt x="5272" y="21991"/>
                      </a:cubicBezTo>
                      <a:cubicBezTo>
                        <a:pt x="3273" y="24780"/>
                        <a:pt x="1547" y="27741"/>
                        <a:pt x="94" y="30834"/>
                      </a:cubicBezTo>
                      <a:cubicBezTo>
                        <a:pt x="-406" y="31920"/>
                        <a:pt x="1229" y="32878"/>
                        <a:pt x="1729" y="31783"/>
                      </a:cubicBezTo>
                      <a:cubicBezTo>
                        <a:pt x="4227" y="26451"/>
                        <a:pt x="7543" y="21523"/>
                        <a:pt x="11585" y="17190"/>
                      </a:cubicBezTo>
                      <a:cubicBezTo>
                        <a:pt x="15582" y="12834"/>
                        <a:pt x="20215" y="9083"/>
                        <a:pt x="25347" y="6103"/>
                      </a:cubicBezTo>
                      <a:cubicBezTo>
                        <a:pt x="28209" y="4436"/>
                        <a:pt x="31207" y="3014"/>
                        <a:pt x="34340" y="1874"/>
                      </a:cubicBezTo>
                      <a:cubicBezTo>
                        <a:pt x="35431" y="1461"/>
                        <a:pt x="34977" y="-356"/>
                        <a:pt x="33841" y="62"/>
                      </a:cubicBezTo>
                      <a:lnTo>
                        <a:pt x="33841" y="6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3"/>
                <p:cNvSpPr/>
                <p:nvPr/>
              </p:nvSpPr>
              <p:spPr>
                <a:xfrm>
                  <a:off x="6666358" y="1924010"/>
                  <a:ext cx="39170" cy="124522"/>
                </a:xfrm>
                <a:custGeom>
                  <a:avLst/>
                  <a:gdLst/>
                  <a:ahLst/>
                  <a:cxnLst/>
                  <a:rect l="l" t="t" r="r" b="b"/>
                  <a:pathLst>
                    <a:path w="19201" h="61040" extrusionOk="0">
                      <a:moveTo>
                        <a:pt x="17626" y="305"/>
                      </a:moveTo>
                      <a:cubicBezTo>
                        <a:pt x="12039" y="6587"/>
                        <a:pt x="7679" y="13881"/>
                        <a:pt x="4681" y="21739"/>
                      </a:cubicBezTo>
                      <a:cubicBezTo>
                        <a:pt x="1684" y="29565"/>
                        <a:pt x="94" y="37941"/>
                        <a:pt x="3" y="46316"/>
                      </a:cubicBezTo>
                      <a:cubicBezTo>
                        <a:pt x="-42" y="51026"/>
                        <a:pt x="412" y="55745"/>
                        <a:pt x="1320" y="60364"/>
                      </a:cubicBezTo>
                      <a:cubicBezTo>
                        <a:pt x="1548" y="61550"/>
                        <a:pt x="3364" y="61046"/>
                        <a:pt x="3137" y="59865"/>
                      </a:cubicBezTo>
                      <a:cubicBezTo>
                        <a:pt x="1548" y="51898"/>
                        <a:pt x="1457" y="43627"/>
                        <a:pt x="2819" y="35620"/>
                      </a:cubicBezTo>
                      <a:cubicBezTo>
                        <a:pt x="4182" y="27603"/>
                        <a:pt x="6907" y="19832"/>
                        <a:pt x="10950" y="12769"/>
                      </a:cubicBezTo>
                      <a:cubicBezTo>
                        <a:pt x="13221" y="8790"/>
                        <a:pt x="15900" y="5052"/>
                        <a:pt x="18943" y="1632"/>
                      </a:cubicBezTo>
                      <a:cubicBezTo>
                        <a:pt x="19761" y="732"/>
                        <a:pt x="18444" y="-603"/>
                        <a:pt x="17626" y="301"/>
                      </a:cubicBezTo>
                      <a:lnTo>
                        <a:pt x="17626" y="30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3"/>
                <p:cNvSpPr/>
                <p:nvPr/>
              </p:nvSpPr>
              <p:spPr>
                <a:xfrm>
                  <a:off x="6710566" y="1927133"/>
                  <a:ext cx="19912" cy="110764"/>
                </a:xfrm>
                <a:custGeom>
                  <a:avLst/>
                  <a:gdLst/>
                  <a:ahLst/>
                  <a:cxnLst/>
                  <a:rect l="l" t="t" r="r" b="b"/>
                  <a:pathLst>
                    <a:path w="9761" h="54296" extrusionOk="0">
                      <a:moveTo>
                        <a:pt x="8060" y="476"/>
                      </a:moveTo>
                      <a:cubicBezTo>
                        <a:pt x="4880" y="6812"/>
                        <a:pt x="2609" y="13589"/>
                        <a:pt x="1292" y="20560"/>
                      </a:cubicBezTo>
                      <a:cubicBezTo>
                        <a:pt x="20" y="27533"/>
                        <a:pt x="-343" y="34677"/>
                        <a:pt x="338" y="41740"/>
                      </a:cubicBezTo>
                      <a:cubicBezTo>
                        <a:pt x="747" y="45750"/>
                        <a:pt x="1428" y="49734"/>
                        <a:pt x="2473" y="53631"/>
                      </a:cubicBezTo>
                      <a:cubicBezTo>
                        <a:pt x="2745" y="54798"/>
                        <a:pt x="4562" y="54303"/>
                        <a:pt x="4290" y="53131"/>
                      </a:cubicBezTo>
                      <a:cubicBezTo>
                        <a:pt x="2518" y="46427"/>
                        <a:pt x="1746" y="39501"/>
                        <a:pt x="1928" y="32574"/>
                      </a:cubicBezTo>
                      <a:cubicBezTo>
                        <a:pt x="2110" y="25684"/>
                        <a:pt x="3245" y="18834"/>
                        <a:pt x="5289" y="12253"/>
                      </a:cubicBezTo>
                      <a:cubicBezTo>
                        <a:pt x="6470" y="8528"/>
                        <a:pt x="7923" y="4909"/>
                        <a:pt x="9649" y="1425"/>
                      </a:cubicBezTo>
                      <a:cubicBezTo>
                        <a:pt x="10194" y="348"/>
                        <a:pt x="8605" y="-605"/>
                        <a:pt x="8060" y="476"/>
                      </a:cubicBezTo>
                      <a:lnTo>
                        <a:pt x="8060" y="476"/>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3"/>
                <p:cNvSpPr/>
                <p:nvPr/>
              </p:nvSpPr>
              <p:spPr>
                <a:xfrm>
                  <a:off x="6701683" y="2028558"/>
                  <a:ext cx="33689" cy="38117"/>
                </a:xfrm>
                <a:custGeom>
                  <a:avLst/>
                  <a:gdLst/>
                  <a:ahLst/>
                  <a:cxnLst/>
                  <a:rect l="l" t="t" r="r" b="b"/>
                  <a:pathLst>
                    <a:path w="16514" h="18685" extrusionOk="0">
                      <a:moveTo>
                        <a:pt x="246" y="12041"/>
                      </a:moveTo>
                      <a:cubicBezTo>
                        <a:pt x="1290" y="16047"/>
                        <a:pt x="5651" y="18477"/>
                        <a:pt x="9784" y="18673"/>
                      </a:cubicBezTo>
                      <a:cubicBezTo>
                        <a:pt x="10874" y="18722"/>
                        <a:pt x="12010" y="18645"/>
                        <a:pt x="13009" y="18159"/>
                      </a:cubicBezTo>
                      <a:cubicBezTo>
                        <a:pt x="19140" y="15166"/>
                        <a:pt x="16325" y="3779"/>
                        <a:pt x="11465" y="899"/>
                      </a:cubicBezTo>
                      <a:cubicBezTo>
                        <a:pt x="5060" y="-2875"/>
                        <a:pt x="-1344" y="6077"/>
                        <a:pt x="246" y="1204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3"/>
                <p:cNvSpPr/>
                <p:nvPr/>
              </p:nvSpPr>
              <p:spPr>
                <a:xfrm>
                  <a:off x="6649855" y="2026810"/>
                  <a:ext cx="37707" cy="34007"/>
                </a:xfrm>
                <a:custGeom>
                  <a:avLst/>
                  <a:gdLst/>
                  <a:ahLst/>
                  <a:cxnLst/>
                  <a:rect l="l" t="t" r="r" b="b"/>
                  <a:pathLst>
                    <a:path w="18484" h="16670" extrusionOk="0">
                      <a:moveTo>
                        <a:pt x="5650" y="485"/>
                      </a:moveTo>
                      <a:cubicBezTo>
                        <a:pt x="1789" y="1943"/>
                        <a:pt x="-210" y="6499"/>
                        <a:pt x="17" y="10641"/>
                      </a:cubicBezTo>
                      <a:cubicBezTo>
                        <a:pt x="63" y="11740"/>
                        <a:pt x="245" y="12862"/>
                        <a:pt x="835" y="13798"/>
                      </a:cubicBezTo>
                      <a:cubicBezTo>
                        <a:pt x="4423" y="19584"/>
                        <a:pt x="15460" y="15664"/>
                        <a:pt x="17867" y="10523"/>
                      </a:cubicBezTo>
                      <a:cubicBezTo>
                        <a:pt x="21002" y="3792"/>
                        <a:pt x="11463" y="-1686"/>
                        <a:pt x="5650" y="48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3"/>
                <p:cNvSpPr/>
                <p:nvPr/>
              </p:nvSpPr>
              <p:spPr>
                <a:xfrm>
                  <a:off x="6605478" y="1951484"/>
                  <a:ext cx="29337" cy="33230"/>
                </a:xfrm>
                <a:custGeom>
                  <a:avLst/>
                  <a:gdLst/>
                  <a:ahLst/>
                  <a:cxnLst/>
                  <a:rect l="l" t="t" r="r" b="b"/>
                  <a:pathLst>
                    <a:path w="14381" h="16289" extrusionOk="0">
                      <a:moveTo>
                        <a:pt x="220" y="10496"/>
                      </a:moveTo>
                      <a:cubicBezTo>
                        <a:pt x="1129" y="13988"/>
                        <a:pt x="4898" y="16105"/>
                        <a:pt x="8532" y="16278"/>
                      </a:cubicBezTo>
                      <a:cubicBezTo>
                        <a:pt x="9486" y="16323"/>
                        <a:pt x="10485" y="16255"/>
                        <a:pt x="11348" y="15833"/>
                      </a:cubicBezTo>
                      <a:cubicBezTo>
                        <a:pt x="16662" y="13221"/>
                        <a:pt x="14210" y="3296"/>
                        <a:pt x="9986" y="785"/>
                      </a:cubicBezTo>
                      <a:cubicBezTo>
                        <a:pt x="4399" y="-2508"/>
                        <a:pt x="-1188" y="5299"/>
                        <a:pt x="220" y="1050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3"/>
                <p:cNvSpPr/>
                <p:nvPr/>
              </p:nvSpPr>
              <p:spPr>
                <a:xfrm>
                  <a:off x="6684248" y="1862335"/>
                  <a:ext cx="79850" cy="92492"/>
                </a:xfrm>
                <a:custGeom>
                  <a:avLst/>
                  <a:gdLst/>
                  <a:ahLst/>
                  <a:cxnLst/>
                  <a:rect l="l" t="t" r="r" b="b"/>
                  <a:pathLst>
                    <a:path w="39142" h="45339" extrusionOk="0">
                      <a:moveTo>
                        <a:pt x="535" y="0"/>
                      </a:moveTo>
                      <a:cubicBezTo>
                        <a:pt x="-827" y="8716"/>
                        <a:pt x="399" y="17882"/>
                        <a:pt x="4351" y="25767"/>
                      </a:cubicBezTo>
                      <a:cubicBezTo>
                        <a:pt x="8303" y="33652"/>
                        <a:pt x="15070" y="40179"/>
                        <a:pt x="23246" y="43426"/>
                      </a:cubicBezTo>
                      <a:cubicBezTo>
                        <a:pt x="28287" y="45425"/>
                        <a:pt x="34101" y="46152"/>
                        <a:pt x="39143" y="44162"/>
                      </a:cubicBezTo>
                      <a:cubicBezTo>
                        <a:pt x="35146" y="36713"/>
                        <a:pt x="30195" y="28651"/>
                        <a:pt x="22791" y="24605"/>
                      </a:cubicBezTo>
                      <a:cubicBezTo>
                        <a:pt x="19703" y="22928"/>
                        <a:pt x="16342" y="21861"/>
                        <a:pt x="13253" y="20203"/>
                      </a:cubicBezTo>
                      <a:cubicBezTo>
                        <a:pt x="4714" y="15620"/>
                        <a:pt x="944" y="9679"/>
                        <a:pt x="535"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3"/>
                <p:cNvSpPr/>
                <p:nvPr/>
              </p:nvSpPr>
              <p:spPr>
                <a:xfrm>
                  <a:off x="6224502" y="1694046"/>
                  <a:ext cx="93479" cy="187362"/>
                </a:xfrm>
                <a:custGeom>
                  <a:avLst/>
                  <a:gdLst/>
                  <a:ahLst/>
                  <a:cxnLst/>
                  <a:rect l="l" t="t" r="r" b="b"/>
                  <a:pathLst>
                    <a:path w="45823" h="91844" extrusionOk="0">
                      <a:moveTo>
                        <a:pt x="44602" y="120"/>
                      </a:moveTo>
                      <a:cubicBezTo>
                        <a:pt x="39107" y="4230"/>
                        <a:pt x="34019" y="8849"/>
                        <a:pt x="29432" y="13927"/>
                      </a:cubicBezTo>
                      <a:cubicBezTo>
                        <a:pt x="24845" y="18978"/>
                        <a:pt x="20711" y="24451"/>
                        <a:pt x="17123" y="30242"/>
                      </a:cubicBezTo>
                      <a:cubicBezTo>
                        <a:pt x="13535" y="36043"/>
                        <a:pt x="10447" y="42165"/>
                        <a:pt x="7903" y="48511"/>
                      </a:cubicBezTo>
                      <a:cubicBezTo>
                        <a:pt x="5405" y="54865"/>
                        <a:pt x="3452" y="61451"/>
                        <a:pt x="2089" y="68159"/>
                      </a:cubicBezTo>
                      <a:cubicBezTo>
                        <a:pt x="772" y="74850"/>
                        <a:pt x="45" y="81667"/>
                        <a:pt x="0" y="88489"/>
                      </a:cubicBezTo>
                      <a:cubicBezTo>
                        <a:pt x="0" y="89343"/>
                        <a:pt x="0" y="90202"/>
                        <a:pt x="45" y="91056"/>
                      </a:cubicBezTo>
                      <a:cubicBezTo>
                        <a:pt x="45" y="92105"/>
                        <a:pt x="1680" y="92109"/>
                        <a:pt x="1680" y="91056"/>
                      </a:cubicBezTo>
                      <a:cubicBezTo>
                        <a:pt x="1544" y="84347"/>
                        <a:pt x="2089" y="77634"/>
                        <a:pt x="3225" y="71025"/>
                      </a:cubicBezTo>
                      <a:cubicBezTo>
                        <a:pt x="4360" y="64416"/>
                        <a:pt x="6177" y="57835"/>
                        <a:pt x="8493" y="51504"/>
                      </a:cubicBezTo>
                      <a:cubicBezTo>
                        <a:pt x="10855" y="45204"/>
                        <a:pt x="13762" y="39122"/>
                        <a:pt x="17169" y="33336"/>
                      </a:cubicBezTo>
                      <a:cubicBezTo>
                        <a:pt x="20575" y="27553"/>
                        <a:pt x="24481" y="22071"/>
                        <a:pt x="28887" y="16998"/>
                      </a:cubicBezTo>
                      <a:cubicBezTo>
                        <a:pt x="33293" y="11925"/>
                        <a:pt x="38198" y="7201"/>
                        <a:pt x="43467" y="3018"/>
                      </a:cubicBezTo>
                      <a:cubicBezTo>
                        <a:pt x="44103" y="2513"/>
                        <a:pt x="44784" y="2018"/>
                        <a:pt x="45420" y="1528"/>
                      </a:cubicBezTo>
                      <a:cubicBezTo>
                        <a:pt x="45783" y="1260"/>
                        <a:pt x="45965" y="824"/>
                        <a:pt x="45693" y="410"/>
                      </a:cubicBezTo>
                      <a:cubicBezTo>
                        <a:pt x="45511" y="61"/>
                        <a:pt x="44966" y="-144"/>
                        <a:pt x="44602" y="120"/>
                      </a:cubicBezTo>
                      <a:lnTo>
                        <a:pt x="44602" y="1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3"/>
                <p:cNvSpPr/>
                <p:nvPr/>
              </p:nvSpPr>
              <p:spPr>
                <a:xfrm>
                  <a:off x="6257459" y="1748782"/>
                  <a:ext cx="11198" cy="78018"/>
                </a:xfrm>
                <a:custGeom>
                  <a:avLst/>
                  <a:gdLst/>
                  <a:ahLst/>
                  <a:cxnLst/>
                  <a:rect l="l" t="t" r="r" b="b"/>
                  <a:pathLst>
                    <a:path w="5489" h="38244" extrusionOk="0">
                      <a:moveTo>
                        <a:pt x="3857" y="550"/>
                      </a:moveTo>
                      <a:cubicBezTo>
                        <a:pt x="587" y="9766"/>
                        <a:pt x="-640" y="19704"/>
                        <a:pt x="315" y="29437"/>
                      </a:cubicBezTo>
                      <a:cubicBezTo>
                        <a:pt x="587" y="32199"/>
                        <a:pt x="1041" y="34947"/>
                        <a:pt x="1631" y="37659"/>
                      </a:cubicBezTo>
                      <a:cubicBezTo>
                        <a:pt x="1859" y="38685"/>
                        <a:pt x="3448" y="38249"/>
                        <a:pt x="3221" y="37227"/>
                      </a:cubicBezTo>
                      <a:cubicBezTo>
                        <a:pt x="1132" y="27893"/>
                        <a:pt x="1132" y="18114"/>
                        <a:pt x="3176" y="8780"/>
                      </a:cubicBezTo>
                      <a:cubicBezTo>
                        <a:pt x="3766" y="6141"/>
                        <a:pt x="4539" y="3539"/>
                        <a:pt x="5447" y="991"/>
                      </a:cubicBezTo>
                      <a:cubicBezTo>
                        <a:pt x="5765" y="1"/>
                        <a:pt x="4221" y="-427"/>
                        <a:pt x="3857" y="559"/>
                      </a:cubicBezTo>
                      <a:lnTo>
                        <a:pt x="3857" y="55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3"/>
                <p:cNvSpPr/>
                <p:nvPr/>
              </p:nvSpPr>
              <p:spPr>
                <a:xfrm>
                  <a:off x="6225639" y="1703157"/>
                  <a:ext cx="73750" cy="28297"/>
                </a:xfrm>
                <a:custGeom>
                  <a:avLst/>
                  <a:gdLst/>
                  <a:ahLst/>
                  <a:cxnLst/>
                  <a:rect l="l" t="t" r="r" b="b"/>
                  <a:pathLst>
                    <a:path w="36152" h="13871" extrusionOk="0">
                      <a:moveTo>
                        <a:pt x="1213" y="13748"/>
                      </a:moveTo>
                      <a:cubicBezTo>
                        <a:pt x="9344" y="8820"/>
                        <a:pt x="17883" y="3747"/>
                        <a:pt x="27421" y="2107"/>
                      </a:cubicBezTo>
                      <a:cubicBezTo>
                        <a:pt x="30055" y="1657"/>
                        <a:pt x="32690" y="1521"/>
                        <a:pt x="35370" y="1712"/>
                      </a:cubicBezTo>
                      <a:cubicBezTo>
                        <a:pt x="36414" y="1789"/>
                        <a:pt x="36414" y="154"/>
                        <a:pt x="35370" y="81"/>
                      </a:cubicBezTo>
                      <a:cubicBezTo>
                        <a:pt x="25468" y="-627"/>
                        <a:pt x="16111" y="3388"/>
                        <a:pt x="7663" y="8093"/>
                      </a:cubicBezTo>
                      <a:cubicBezTo>
                        <a:pt x="5210" y="9456"/>
                        <a:pt x="2803" y="10891"/>
                        <a:pt x="396" y="12340"/>
                      </a:cubicBezTo>
                      <a:cubicBezTo>
                        <a:pt x="-512" y="12881"/>
                        <a:pt x="305" y="14293"/>
                        <a:pt x="1213" y="13748"/>
                      </a:cubicBezTo>
                      <a:lnTo>
                        <a:pt x="1213" y="137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3"/>
                <p:cNvSpPr/>
                <p:nvPr/>
              </p:nvSpPr>
              <p:spPr>
                <a:xfrm>
                  <a:off x="6199051" y="1567122"/>
                  <a:ext cx="19759" cy="50327"/>
                </a:xfrm>
                <a:custGeom>
                  <a:avLst/>
                  <a:gdLst/>
                  <a:ahLst/>
                  <a:cxnLst/>
                  <a:rect l="l" t="t" r="r" b="b"/>
                  <a:pathLst>
                    <a:path w="9686" h="24670" extrusionOk="0">
                      <a:moveTo>
                        <a:pt x="8312" y="237"/>
                      </a:moveTo>
                      <a:cubicBezTo>
                        <a:pt x="4224" y="5451"/>
                        <a:pt x="1499" y="11656"/>
                        <a:pt x="499" y="18197"/>
                      </a:cubicBezTo>
                      <a:cubicBezTo>
                        <a:pt x="181" y="20081"/>
                        <a:pt x="45" y="21980"/>
                        <a:pt x="0" y="23883"/>
                      </a:cubicBezTo>
                      <a:cubicBezTo>
                        <a:pt x="0" y="24932"/>
                        <a:pt x="1635" y="24932"/>
                        <a:pt x="1635" y="23883"/>
                      </a:cubicBezTo>
                      <a:cubicBezTo>
                        <a:pt x="1726" y="15798"/>
                        <a:pt x="4496" y="7777"/>
                        <a:pt x="9447" y="1391"/>
                      </a:cubicBezTo>
                      <a:cubicBezTo>
                        <a:pt x="9720" y="1041"/>
                        <a:pt x="9811" y="578"/>
                        <a:pt x="9447" y="237"/>
                      </a:cubicBezTo>
                      <a:cubicBezTo>
                        <a:pt x="9175" y="-49"/>
                        <a:pt x="8584" y="-108"/>
                        <a:pt x="8312" y="237"/>
                      </a:cubicBezTo>
                      <a:lnTo>
                        <a:pt x="8312" y="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3"/>
                <p:cNvSpPr/>
                <p:nvPr/>
              </p:nvSpPr>
              <p:spPr>
                <a:xfrm>
                  <a:off x="6237161" y="1614125"/>
                  <a:ext cx="7464" cy="22001"/>
                </a:xfrm>
                <a:custGeom>
                  <a:avLst/>
                  <a:gdLst/>
                  <a:ahLst/>
                  <a:cxnLst/>
                  <a:rect l="l" t="t" r="r" b="b"/>
                  <a:pathLst>
                    <a:path w="3659" h="10785" extrusionOk="0">
                      <a:moveTo>
                        <a:pt x="2145" y="403"/>
                      </a:moveTo>
                      <a:cubicBezTo>
                        <a:pt x="510" y="3310"/>
                        <a:pt x="-217" y="6657"/>
                        <a:pt x="56" y="9968"/>
                      </a:cubicBezTo>
                      <a:cubicBezTo>
                        <a:pt x="101" y="10409"/>
                        <a:pt x="419" y="10786"/>
                        <a:pt x="874" y="10786"/>
                      </a:cubicBezTo>
                      <a:cubicBezTo>
                        <a:pt x="1282" y="10786"/>
                        <a:pt x="1737" y="10413"/>
                        <a:pt x="1691" y="9968"/>
                      </a:cubicBezTo>
                      <a:cubicBezTo>
                        <a:pt x="1419" y="6930"/>
                        <a:pt x="2054" y="3896"/>
                        <a:pt x="3554" y="1225"/>
                      </a:cubicBezTo>
                      <a:cubicBezTo>
                        <a:pt x="4053" y="307"/>
                        <a:pt x="2645" y="-519"/>
                        <a:pt x="2145" y="403"/>
                      </a:cubicBezTo>
                      <a:lnTo>
                        <a:pt x="2145" y="4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3"/>
                <p:cNvSpPr/>
                <p:nvPr/>
              </p:nvSpPr>
              <p:spPr>
                <a:xfrm>
                  <a:off x="6459025" y="1708954"/>
                  <a:ext cx="17466" cy="37650"/>
                </a:xfrm>
                <a:custGeom>
                  <a:avLst/>
                  <a:gdLst/>
                  <a:ahLst/>
                  <a:cxnLst/>
                  <a:rect l="l" t="t" r="r" b="b"/>
                  <a:pathLst>
                    <a:path w="8562" h="18456" extrusionOk="0">
                      <a:moveTo>
                        <a:pt x="1370" y="407"/>
                      </a:moveTo>
                      <a:cubicBezTo>
                        <a:pt x="-1173" y="5340"/>
                        <a:pt x="-38" y="11626"/>
                        <a:pt x="3641" y="15664"/>
                      </a:cubicBezTo>
                      <a:cubicBezTo>
                        <a:pt x="4685" y="16786"/>
                        <a:pt x="5958" y="17717"/>
                        <a:pt x="7320" y="18371"/>
                      </a:cubicBezTo>
                      <a:cubicBezTo>
                        <a:pt x="8274" y="18816"/>
                        <a:pt x="9091" y="17412"/>
                        <a:pt x="8138" y="16963"/>
                      </a:cubicBezTo>
                      <a:cubicBezTo>
                        <a:pt x="3732" y="14864"/>
                        <a:pt x="1234" y="9868"/>
                        <a:pt x="1643" y="5063"/>
                      </a:cubicBezTo>
                      <a:cubicBezTo>
                        <a:pt x="1779" y="3732"/>
                        <a:pt x="2142" y="2419"/>
                        <a:pt x="2778" y="1234"/>
                      </a:cubicBezTo>
                      <a:cubicBezTo>
                        <a:pt x="3232" y="303"/>
                        <a:pt x="1824" y="-524"/>
                        <a:pt x="1370" y="412"/>
                      </a:cubicBezTo>
                      <a:lnTo>
                        <a:pt x="1370"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3"/>
                <p:cNvSpPr/>
                <p:nvPr/>
              </p:nvSpPr>
              <p:spPr>
                <a:xfrm>
                  <a:off x="6616056" y="1591639"/>
                  <a:ext cx="37648" cy="30488"/>
                </a:xfrm>
                <a:custGeom>
                  <a:avLst/>
                  <a:gdLst/>
                  <a:ahLst/>
                  <a:cxnLst/>
                  <a:rect l="l" t="t" r="r" b="b"/>
                  <a:pathLst>
                    <a:path w="18455" h="14945" extrusionOk="0">
                      <a:moveTo>
                        <a:pt x="1569" y="14581"/>
                      </a:moveTo>
                      <a:cubicBezTo>
                        <a:pt x="5611" y="8808"/>
                        <a:pt x="11335" y="4239"/>
                        <a:pt x="17875" y="1614"/>
                      </a:cubicBezTo>
                      <a:cubicBezTo>
                        <a:pt x="18284" y="1450"/>
                        <a:pt x="18556" y="1068"/>
                        <a:pt x="18420" y="610"/>
                      </a:cubicBezTo>
                      <a:cubicBezTo>
                        <a:pt x="18329" y="219"/>
                        <a:pt x="17830" y="-122"/>
                        <a:pt x="17421" y="42"/>
                      </a:cubicBezTo>
                      <a:cubicBezTo>
                        <a:pt x="10472" y="2836"/>
                        <a:pt x="4431" y="7605"/>
                        <a:pt x="161" y="13759"/>
                      </a:cubicBezTo>
                      <a:cubicBezTo>
                        <a:pt x="-475" y="14622"/>
                        <a:pt x="933" y="15440"/>
                        <a:pt x="1569" y="14581"/>
                      </a:cubicBezTo>
                      <a:lnTo>
                        <a:pt x="1569" y="145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3"/>
                <p:cNvSpPr/>
                <p:nvPr/>
              </p:nvSpPr>
              <p:spPr>
                <a:xfrm>
                  <a:off x="6603593" y="1580872"/>
                  <a:ext cx="24729" cy="20590"/>
                </a:xfrm>
                <a:custGeom>
                  <a:avLst/>
                  <a:gdLst/>
                  <a:ahLst/>
                  <a:cxnLst/>
                  <a:rect l="l" t="t" r="r" b="b"/>
                  <a:pathLst>
                    <a:path w="12122" h="10093" extrusionOk="0">
                      <a:moveTo>
                        <a:pt x="1554" y="9687"/>
                      </a:moveTo>
                      <a:cubicBezTo>
                        <a:pt x="4188" y="6144"/>
                        <a:pt x="7731" y="3341"/>
                        <a:pt x="11728" y="1506"/>
                      </a:cubicBezTo>
                      <a:cubicBezTo>
                        <a:pt x="12137" y="1325"/>
                        <a:pt x="12228" y="743"/>
                        <a:pt x="12000" y="389"/>
                      </a:cubicBezTo>
                      <a:cubicBezTo>
                        <a:pt x="11773" y="-20"/>
                        <a:pt x="11319" y="-88"/>
                        <a:pt x="10910" y="98"/>
                      </a:cubicBezTo>
                      <a:cubicBezTo>
                        <a:pt x="6640" y="2051"/>
                        <a:pt x="2916" y="5095"/>
                        <a:pt x="100" y="8864"/>
                      </a:cubicBezTo>
                      <a:cubicBezTo>
                        <a:pt x="-127" y="9219"/>
                        <a:pt x="55" y="9773"/>
                        <a:pt x="418" y="9982"/>
                      </a:cubicBezTo>
                      <a:cubicBezTo>
                        <a:pt x="827" y="10227"/>
                        <a:pt x="1281" y="10041"/>
                        <a:pt x="1508" y="9691"/>
                      </a:cubicBezTo>
                      <a:lnTo>
                        <a:pt x="1508" y="96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3"/>
                <p:cNvSpPr/>
                <p:nvPr/>
              </p:nvSpPr>
              <p:spPr>
                <a:xfrm>
                  <a:off x="7077037" y="1848650"/>
                  <a:ext cx="17191" cy="33111"/>
                </a:xfrm>
                <a:custGeom>
                  <a:avLst/>
                  <a:gdLst/>
                  <a:ahLst/>
                  <a:cxnLst/>
                  <a:rect l="l" t="t" r="r" b="b"/>
                  <a:pathLst>
                    <a:path w="8427" h="16231" extrusionOk="0">
                      <a:moveTo>
                        <a:pt x="0" y="788"/>
                      </a:moveTo>
                      <a:cubicBezTo>
                        <a:pt x="182" y="6552"/>
                        <a:pt x="2725" y="12153"/>
                        <a:pt x="6995" y="16014"/>
                      </a:cubicBezTo>
                      <a:cubicBezTo>
                        <a:pt x="7767" y="16713"/>
                        <a:pt x="8948" y="15564"/>
                        <a:pt x="8176" y="14860"/>
                      </a:cubicBezTo>
                      <a:cubicBezTo>
                        <a:pt x="4179" y="11285"/>
                        <a:pt x="1772" y="6143"/>
                        <a:pt x="1635" y="788"/>
                      </a:cubicBezTo>
                      <a:cubicBezTo>
                        <a:pt x="1635" y="-261"/>
                        <a:pt x="0" y="-265"/>
                        <a:pt x="0" y="788"/>
                      </a:cubicBezTo>
                      <a:lnTo>
                        <a:pt x="0" y="7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3"/>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3"/>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3"/>
                <p:cNvSpPr/>
                <p:nvPr/>
              </p:nvSpPr>
              <p:spPr>
                <a:xfrm>
                  <a:off x="6911794" y="1659667"/>
                  <a:ext cx="81219" cy="72616"/>
                </a:xfrm>
                <a:custGeom>
                  <a:avLst/>
                  <a:gdLst/>
                  <a:ahLst/>
                  <a:cxnLst/>
                  <a:rect l="l" t="t" r="r" b="b"/>
                  <a:pathLst>
                    <a:path w="39813" h="35596" extrusionOk="0">
                      <a:moveTo>
                        <a:pt x="560" y="1617"/>
                      </a:moveTo>
                      <a:cubicBezTo>
                        <a:pt x="7055" y="3629"/>
                        <a:pt x="13141" y="6759"/>
                        <a:pt x="18592" y="10769"/>
                      </a:cubicBezTo>
                      <a:cubicBezTo>
                        <a:pt x="23997" y="14766"/>
                        <a:pt x="28811" y="19676"/>
                        <a:pt x="32672" y="25208"/>
                      </a:cubicBezTo>
                      <a:cubicBezTo>
                        <a:pt x="34852" y="28351"/>
                        <a:pt x="36760" y="31699"/>
                        <a:pt x="38304" y="35201"/>
                      </a:cubicBezTo>
                      <a:cubicBezTo>
                        <a:pt x="38486" y="35605"/>
                        <a:pt x="39076" y="35696"/>
                        <a:pt x="39439" y="35491"/>
                      </a:cubicBezTo>
                      <a:cubicBezTo>
                        <a:pt x="39848" y="35255"/>
                        <a:pt x="39894" y="34774"/>
                        <a:pt x="39712" y="34374"/>
                      </a:cubicBezTo>
                      <a:cubicBezTo>
                        <a:pt x="36896" y="28043"/>
                        <a:pt x="32944" y="22220"/>
                        <a:pt x="28221" y="17164"/>
                      </a:cubicBezTo>
                      <a:cubicBezTo>
                        <a:pt x="23497" y="12114"/>
                        <a:pt x="17910" y="7821"/>
                        <a:pt x="11779" y="4556"/>
                      </a:cubicBezTo>
                      <a:cubicBezTo>
                        <a:pt x="8372" y="2716"/>
                        <a:pt x="4739" y="1199"/>
                        <a:pt x="1014" y="41"/>
                      </a:cubicBezTo>
                      <a:cubicBezTo>
                        <a:pt x="15" y="-272"/>
                        <a:pt x="-439" y="1304"/>
                        <a:pt x="560" y="1612"/>
                      </a:cubicBezTo>
                      <a:lnTo>
                        <a:pt x="560" y="16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0" name="Google Shape;720;p13"/>
              <p:cNvGrpSpPr/>
              <p:nvPr/>
            </p:nvGrpSpPr>
            <p:grpSpPr>
              <a:xfrm rot="3704011">
                <a:off x="113949" y="4048033"/>
                <a:ext cx="111641" cy="295261"/>
                <a:chOff x="7145508" y="910775"/>
                <a:chExt cx="318111" cy="841320"/>
              </a:xfrm>
            </p:grpSpPr>
            <p:sp>
              <p:nvSpPr>
                <p:cNvPr id="721" name="Google Shape;721;p13"/>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3"/>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3"/>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724" name="Google Shape;72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25" name="Google Shape;725;p13"/>
          <p:cNvSpPr txBox="1">
            <a:spLocks noGrp="1"/>
          </p:cNvSpPr>
          <p:nvPr>
            <p:ph type="title" idx="2" hasCustomPrompt="1"/>
          </p:nvPr>
        </p:nvSpPr>
        <p:spPr>
          <a:xfrm>
            <a:off x="827675" y="1524850"/>
            <a:ext cx="734700" cy="632100"/>
          </a:xfrm>
          <a:prstGeom prst="rect">
            <a:avLst/>
          </a:prstGeom>
          <a:solidFill>
            <a:schemeClr val="accent6"/>
          </a:solid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6" name="Google Shape;726;p13"/>
          <p:cNvSpPr txBox="1">
            <a:spLocks noGrp="1"/>
          </p:cNvSpPr>
          <p:nvPr>
            <p:ph type="title" idx="3" hasCustomPrompt="1"/>
          </p:nvPr>
        </p:nvSpPr>
        <p:spPr>
          <a:xfrm>
            <a:off x="827675" y="3110800"/>
            <a:ext cx="734700" cy="632100"/>
          </a:xfrm>
          <a:prstGeom prst="rect">
            <a:avLst/>
          </a:prstGeom>
          <a:solidFill>
            <a:schemeClr val="accent6"/>
          </a:solid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7" name="Google Shape;727;p13"/>
          <p:cNvSpPr txBox="1">
            <a:spLocks noGrp="1"/>
          </p:cNvSpPr>
          <p:nvPr>
            <p:ph type="title" idx="4" hasCustomPrompt="1"/>
          </p:nvPr>
        </p:nvSpPr>
        <p:spPr>
          <a:xfrm>
            <a:off x="3526925" y="1524850"/>
            <a:ext cx="734700" cy="632100"/>
          </a:xfrm>
          <a:prstGeom prst="rect">
            <a:avLst/>
          </a:prstGeom>
          <a:solidFill>
            <a:schemeClr val="accent6"/>
          </a:solid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8" name="Google Shape;728;p13"/>
          <p:cNvSpPr txBox="1">
            <a:spLocks noGrp="1"/>
          </p:cNvSpPr>
          <p:nvPr>
            <p:ph type="title" idx="5" hasCustomPrompt="1"/>
          </p:nvPr>
        </p:nvSpPr>
        <p:spPr>
          <a:xfrm>
            <a:off x="3526925" y="3110800"/>
            <a:ext cx="734700" cy="632100"/>
          </a:xfrm>
          <a:prstGeom prst="rect">
            <a:avLst/>
          </a:prstGeom>
          <a:solidFill>
            <a:schemeClr val="accent6"/>
          </a:solid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9" name="Google Shape;729;p13"/>
          <p:cNvSpPr txBox="1">
            <a:spLocks noGrp="1"/>
          </p:cNvSpPr>
          <p:nvPr>
            <p:ph type="title" idx="6" hasCustomPrompt="1"/>
          </p:nvPr>
        </p:nvSpPr>
        <p:spPr>
          <a:xfrm>
            <a:off x="6226225" y="1524850"/>
            <a:ext cx="734700" cy="632100"/>
          </a:xfrm>
          <a:prstGeom prst="rect">
            <a:avLst/>
          </a:prstGeom>
          <a:solidFill>
            <a:schemeClr val="accent6"/>
          </a:solid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0" name="Google Shape;730;p13"/>
          <p:cNvSpPr txBox="1">
            <a:spLocks noGrp="1"/>
          </p:cNvSpPr>
          <p:nvPr>
            <p:ph type="title" idx="7" hasCustomPrompt="1"/>
          </p:nvPr>
        </p:nvSpPr>
        <p:spPr>
          <a:xfrm>
            <a:off x="6226225" y="3110800"/>
            <a:ext cx="734700" cy="632100"/>
          </a:xfrm>
          <a:prstGeom prst="rect">
            <a:avLst/>
          </a:prstGeom>
          <a:solidFill>
            <a:schemeClr val="accent6"/>
          </a:solid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1" name="Google Shape;731;p13"/>
          <p:cNvSpPr txBox="1">
            <a:spLocks noGrp="1"/>
          </p:cNvSpPr>
          <p:nvPr>
            <p:ph type="subTitle" idx="1"/>
          </p:nvPr>
        </p:nvSpPr>
        <p:spPr>
          <a:xfrm>
            <a:off x="720000" y="2150075"/>
            <a:ext cx="2305500" cy="47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32" name="Google Shape;732;p13"/>
          <p:cNvSpPr txBox="1">
            <a:spLocks noGrp="1"/>
          </p:cNvSpPr>
          <p:nvPr>
            <p:ph type="subTitle" idx="8"/>
          </p:nvPr>
        </p:nvSpPr>
        <p:spPr>
          <a:xfrm>
            <a:off x="3419250" y="2150075"/>
            <a:ext cx="2305500" cy="47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33" name="Google Shape;733;p13"/>
          <p:cNvSpPr txBox="1">
            <a:spLocks noGrp="1"/>
          </p:cNvSpPr>
          <p:nvPr>
            <p:ph type="subTitle" idx="9"/>
          </p:nvPr>
        </p:nvSpPr>
        <p:spPr>
          <a:xfrm>
            <a:off x="6118550" y="2150075"/>
            <a:ext cx="2305500" cy="47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34" name="Google Shape;734;p13"/>
          <p:cNvSpPr txBox="1">
            <a:spLocks noGrp="1"/>
          </p:cNvSpPr>
          <p:nvPr>
            <p:ph type="subTitle" idx="13"/>
          </p:nvPr>
        </p:nvSpPr>
        <p:spPr>
          <a:xfrm>
            <a:off x="720000" y="3735950"/>
            <a:ext cx="2305500" cy="47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35" name="Google Shape;735;p13"/>
          <p:cNvSpPr txBox="1">
            <a:spLocks noGrp="1"/>
          </p:cNvSpPr>
          <p:nvPr>
            <p:ph type="subTitle" idx="14"/>
          </p:nvPr>
        </p:nvSpPr>
        <p:spPr>
          <a:xfrm>
            <a:off x="3419250" y="3735950"/>
            <a:ext cx="2305500" cy="47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36" name="Google Shape;736;p13"/>
          <p:cNvSpPr txBox="1">
            <a:spLocks noGrp="1"/>
          </p:cNvSpPr>
          <p:nvPr>
            <p:ph type="subTitle" idx="15"/>
          </p:nvPr>
        </p:nvSpPr>
        <p:spPr>
          <a:xfrm>
            <a:off x="6118550" y="3735950"/>
            <a:ext cx="2305500" cy="47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Raleway"/>
              <a:buNone/>
              <a:defRPr sz="1800">
                <a:solidFill>
                  <a:schemeClr val="dk1"/>
                </a:solidFill>
                <a:latin typeface="Prompt SemiBold"/>
                <a:ea typeface="Prompt SemiBold"/>
                <a:cs typeface="Prompt SemiBold"/>
                <a:sym typeface="Prompt SemiBold"/>
              </a:defRPr>
            </a:lvl1pPr>
            <a:lvl2pPr lvl="1" rtl="0">
              <a:lnSpc>
                <a:spcPct val="100000"/>
              </a:lnSpc>
              <a:spcBef>
                <a:spcPts val="0"/>
              </a:spcBef>
              <a:spcAft>
                <a:spcPts val="0"/>
              </a:spcAft>
              <a:buSzPts val="2000"/>
              <a:buFont typeface="Raleway"/>
              <a:buNone/>
              <a:defRPr sz="2000" b="1">
                <a:latin typeface="Raleway"/>
                <a:ea typeface="Raleway"/>
                <a:cs typeface="Raleway"/>
                <a:sym typeface="Raleway"/>
              </a:defRPr>
            </a:lvl2pPr>
            <a:lvl3pPr lvl="2" rtl="0">
              <a:lnSpc>
                <a:spcPct val="100000"/>
              </a:lnSpc>
              <a:spcBef>
                <a:spcPts val="0"/>
              </a:spcBef>
              <a:spcAft>
                <a:spcPts val="0"/>
              </a:spcAft>
              <a:buSzPts val="2000"/>
              <a:buFont typeface="Raleway"/>
              <a:buNone/>
              <a:defRPr sz="2000" b="1">
                <a:latin typeface="Raleway"/>
                <a:ea typeface="Raleway"/>
                <a:cs typeface="Raleway"/>
                <a:sym typeface="Raleway"/>
              </a:defRPr>
            </a:lvl3pPr>
            <a:lvl4pPr lvl="3" rtl="0">
              <a:lnSpc>
                <a:spcPct val="100000"/>
              </a:lnSpc>
              <a:spcBef>
                <a:spcPts val="0"/>
              </a:spcBef>
              <a:spcAft>
                <a:spcPts val="0"/>
              </a:spcAft>
              <a:buSzPts val="2000"/>
              <a:buFont typeface="Raleway"/>
              <a:buNone/>
              <a:defRPr sz="2000" b="1">
                <a:latin typeface="Raleway"/>
                <a:ea typeface="Raleway"/>
                <a:cs typeface="Raleway"/>
                <a:sym typeface="Raleway"/>
              </a:defRPr>
            </a:lvl4pPr>
            <a:lvl5pPr lvl="4" rtl="0">
              <a:lnSpc>
                <a:spcPct val="100000"/>
              </a:lnSpc>
              <a:spcBef>
                <a:spcPts val="0"/>
              </a:spcBef>
              <a:spcAft>
                <a:spcPts val="0"/>
              </a:spcAft>
              <a:buSzPts val="2000"/>
              <a:buFont typeface="Raleway"/>
              <a:buNone/>
              <a:defRPr sz="2000" b="1">
                <a:latin typeface="Raleway"/>
                <a:ea typeface="Raleway"/>
                <a:cs typeface="Raleway"/>
                <a:sym typeface="Raleway"/>
              </a:defRPr>
            </a:lvl5pPr>
            <a:lvl6pPr lvl="5" rtl="0">
              <a:lnSpc>
                <a:spcPct val="100000"/>
              </a:lnSpc>
              <a:spcBef>
                <a:spcPts val="0"/>
              </a:spcBef>
              <a:spcAft>
                <a:spcPts val="0"/>
              </a:spcAft>
              <a:buSzPts val="2000"/>
              <a:buFont typeface="Raleway"/>
              <a:buNone/>
              <a:defRPr sz="2000" b="1">
                <a:latin typeface="Raleway"/>
                <a:ea typeface="Raleway"/>
                <a:cs typeface="Raleway"/>
                <a:sym typeface="Raleway"/>
              </a:defRPr>
            </a:lvl6pPr>
            <a:lvl7pPr lvl="6" rtl="0">
              <a:lnSpc>
                <a:spcPct val="100000"/>
              </a:lnSpc>
              <a:spcBef>
                <a:spcPts val="0"/>
              </a:spcBef>
              <a:spcAft>
                <a:spcPts val="0"/>
              </a:spcAft>
              <a:buSzPts val="2000"/>
              <a:buFont typeface="Raleway"/>
              <a:buNone/>
              <a:defRPr sz="2000" b="1">
                <a:latin typeface="Raleway"/>
                <a:ea typeface="Raleway"/>
                <a:cs typeface="Raleway"/>
                <a:sym typeface="Raleway"/>
              </a:defRPr>
            </a:lvl7pPr>
            <a:lvl8pPr lvl="7" rtl="0">
              <a:lnSpc>
                <a:spcPct val="100000"/>
              </a:lnSpc>
              <a:spcBef>
                <a:spcPts val="0"/>
              </a:spcBef>
              <a:spcAft>
                <a:spcPts val="0"/>
              </a:spcAft>
              <a:buSzPts val="2000"/>
              <a:buFont typeface="Raleway"/>
              <a:buNone/>
              <a:defRPr sz="2000" b="1">
                <a:latin typeface="Raleway"/>
                <a:ea typeface="Raleway"/>
                <a:cs typeface="Raleway"/>
                <a:sym typeface="Raleway"/>
              </a:defRPr>
            </a:lvl8pPr>
            <a:lvl9pPr lvl="8"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6"/>
              </a:buClr>
              <a:buSzPts val="3000"/>
              <a:buFont typeface="Prompt"/>
              <a:buNone/>
              <a:defRPr sz="3000" b="1">
                <a:solidFill>
                  <a:schemeClr val="accent6"/>
                </a:solidFill>
                <a:latin typeface="Prompt"/>
                <a:ea typeface="Prompt"/>
                <a:cs typeface="Prompt"/>
                <a:sym typeface="Prompt"/>
              </a:defRPr>
            </a:lvl1pPr>
            <a:lvl2pPr lvl="1"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2pPr>
            <a:lvl3pPr lvl="2"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3pPr>
            <a:lvl4pPr lvl="3"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4pPr>
            <a:lvl5pPr lvl="4"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5pPr>
            <a:lvl6pPr lvl="5"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6pPr>
            <a:lvl7pPr lvl="6"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7pPr>
            <a:lvl8pPr lvl="7"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8pPr>
            <a:lvl9pPr lvl="8"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1pPr>
            <a:lvl2pPr marL="914400" lvl="1"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2pPr>
            <a:lvl3pPr marL="1371600" lvl="2"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3pPr>
            <a:lvl4pPr marL="1828800" lvl="3"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4pPr>
            <a:lvl5pPr marL="2286000" lvl="4"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5pPr>
            <a:lvl6pPr marL="2743200" lvl="5"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6pPr>
            <a:lvl7pPr marL="3200400" lvl="6"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7pPr>
            <a:lvl8pPr marL="3657600" lvl="7"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8pPr>
            <a:lvl9pPr marL="4114800" lvl="8" indent="-3048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hyperlink" Target="https://docs.google.com/spreadsheets/d/1nc1MscnZwtxYleL5guLrT2Srt0gDH_Wr8K5EXDpizO0/copy"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3.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nc1MscnZwtxYleL5guLrT2Srt0gDH_Wr8K5EXDpizO0/copy"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18.xml"/><Relationship Id="rId7" Type="http://schemas.openxmlformats.org/officeDocument/2006/relationships/hyperlink" Target="http://bit.ly/33VAFh3" TargetMode="External"/><Relationship Id="rId12"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hyperlink" Target="http://bit.ly/30B07Gq"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s://bit.ly/3A1uf1Q" TargetMode="External"/><Relationship Id="rId10" Type="http://schemas.openxmlformats.org/officeDocument/2006/relationships/hyperlink" Target="https://storyset.com/?utm_source=slidesgo_template&amp;utm_medium=referral-link&amp;utm_campaign=promo-slide&amp;utm_term=slidesgo&amp;utm_content=storyset" TargetMode="External"/><Relationship Id="rId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9"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59"/>
        <p:cNvGrpSpPr/>
        <p:nvPr/>
      </p:nvGrpSpPr>
      <p:grpSpPr>
        <a:xfrm>
          <a:off x="0" y="0"/>
          <a:ext cx="0" cy="0"/>
          <a:chOff x="0" y="0"/>
          <a:chExt cx="0" cy="0"/>
        </a:xfrm>
      </p:grpSpPr>
      <p:sp>
        <p:nvSpPr>
          <p:cNvPr id="1560" name="Google Shape;1560;p27"/>
          <p:cNvSpPr/>
          <p:nvPr/>
        </p:nvSpPr>
        <p:spPr>
          <a:xfrm>
            <a:off x="5826893" y="2054735"/>
            <a:ext cx="665508" cy="321085"/>
          </a:xfrm>
          <a:custGeom>
            <a:avLst/>
            <a:gdLst/>
            <a:ahLst/>
            <a:cxnLst/>
            <a:rect l="l" t="t" r="r" b="b"/>
            <a:pathLst>
              <a:path w="224644" h="108383" extrusionOk="0">
                <a:moveTo>
                  <a:pt x="223941" y="87691"/>
                </a:moveTo>
                <a:cubicBezTo>
                  <a:pt x="226157" y="79116"/>
                  <a:pt x="223019" y="69392"/>
                  <a:pt x="216215" y="63728"/>
                </a:cubicBezTo>
                <a:cubicBezTo>
                  <a:pt x="209406" y="58059"/>
                  <a:pt x="199277" y="56742"/>
                  <a:pt x="191243" y="60475"/>
                </a:cubicBezTo>
                <a:cubicBezTo>
                  <a:pt x="191692" y="52954"/>
                  <a:pt x="187741" y="45332"/>
                  <a:pt x="181341" y="41363"/>
                </a:cubicBezTo>
                <a:cubicBezTo>
                  <a:pt x="174941" y="37388"/>
                  <a:pt x="166357" y="37234"/>
                  <a:pt x="159816" y="40972"/>
                </a:cubicBezTo>
                <a:cubicBezTo>
                  <a:pt x="161883" y="32165"/>
                  <a:pt x="161283" y="22749"/>
                  <a:pt x="158127" y="14274"/>
                </a:cubicBezTo>
                <a:cubicBezTo>
                  <a:pt x="156682" y="10404"/>
                  <a:pt x="154625" y="6616"/>
                  <a:pt x="151368" y="4077"/>
                </a:cubicBezTo>
                <a:cubicBezTo>
                  <a:pt x="148107" y="1538"/>
                  <a:pt x="141167" y="-320"/>
                  <a:pt x="137460" y="1511"/>
                </a:cubicBezTo>
                <a:cubicBezTo>
                  <a:pt x="125942" y="-1877"/>
                  <a:pt x="112875" y="525"/>
                  <a:pt x="103318" y="7793"/>
                </a:cubicBezTo>
                <a:cubicBezTo>
                  <a:pt x="93762" y="15060"/>
                  <a:pt x="87952" y="27005"/>
                  <a:pt x="88139" y="39010"/>
                </a:cubicBezTo>
                <a:cubicBezTo>
                  <a:pt x="76261" y="36548"/>
                  <a:pt x="63385" y="46413"/>
                  <a:pt x="62667" y="58522"/>
                </a:cubicBezTo>
                <a:cubicBezTo>
                  <a:pt x="57421" y="54416"/>
                  <a:pt x="50008" y="53258"/>
                  <a:pt x="43759" y="55575"/>
                </a:cubicBezTo>
                <a:cubicBezTo>
                  <a:pt x="37509" y="57891"/>
                  <a:pt x="32644" y="63600"/>
                  <a:pt x="31341" y="70132"/>
                </a:cubicBezTo>
                <a:cubicBezTo>
                  <a:pt x="25536" y="68928"/>
                  <a:pt x="19554" y="67765"/>
                  <a:pt x="13713" y="68806"/>
                </a:cubicBezTo>
                <a:cubicBezTo>
                  <a:pt x="7877" y="69841"/>
                  <a:pt x="2131" y="73579"/>
                  <a:pt x="459" y="79266"/>
                </a:cubicBezTo>
                <a:cubicBezTo>
                  <a:pt x="-1294" y="85229"/>
                  <a:pt x="2154" y="92029"/>
                  <a:pt x="7681" y="94872"/>
                </a:cubicBezTo>
                <a:cubicBezTo>
                  <a:pt x="13209" y="97716"/>
                  <a:pt x="20217" y="96853"/>
                  <a:pt x="25418" y="93455"/>
                </a:cubicBezTo>
                <a:cubicBezTo>
                  <a:pt x="26594" y="92687"/>
                  <a:pt x="27834" y="91756"/>
                  <a:pt x="29233" y="91888"/>
                </a:cubicBezTo>
                <a:cubicBezTo>
                  <a:pt x="30410" y="91997"/>
                  <a:pt x="31368" y="92828"/>
                  <a:pt x="32267" y="93587"/>
                </a:cubicBezTo>
                <a:cubicBezTo>
                  <a:pt x="42378" y="102094"/>
                  <a:pt x="56313" y="105873"/>
                  <a:pt x="69335" y="103638"/>
                </a:cubicBezTo>
                <a:cubicBezTo>
                  <a:pt x="74481" y="102757"/>
                  <a:pt x="79986" y="100536"/>
                  <a:pt x="82170" y="95799"/>
                </a:cubicBezTo>
                <a:cubicBezTo>
                  <a:pt x="80390" y="101808"/>
                  <a:pt x="86467" y="107890"/>
                  <a:pt x="92717" y="108344"/>
                </a:cubicBezTo>
                <a:cubicBezTo>
                  <a:pt x="98967" y="108794"/>
                  <a:pt x="104808" y="105346"/>
                  <a:pt x="109795" y="101549"/>
                </a:cubicBezTo>
                <a:cubicBezTo>
                  <a:pt x="110931" y="100686"/>
                  <a:pt x="112116" y="99769"/>
                  <a:pt x="113524" y="99555"/>
                </a:cubicBezTo>
                <a:cubicBezTo>
                  <a:pt x="115700" y="99233"/>
                  <a:pt x="117689" y="100650"/>
                  <a:pt x="119624" y="101694"/>
                </a:cubicBezTo>
                <a:cubicBezTo>
                  <a:pt x="128808" y="106650"/>
                  <a:pt x="141676" y="102793"/>
                  <a:pt x="146617" y="93600"/>
                </a:cubicBezTo>
                <a:cubicBezTo>
                  <a:pt x="146672" y="95472"/>
                  <a:pt x="149170" y="95667"/>
                  <a:pt x="150750" y="96671"/>
                </a:cubicBezTo>
                <a:cubicBezTo>
                  <a:pt x="157554" y="100999"/>
                  <a:pt x="167769" y="98415"/>
                  <a:pt x="171698" y="91370"/>
                </a:cubicBezTo>
                <a:cubicBezTo>
                  <a:pt x="170844" y="94323"/>
                  <a:pt x="174146" y="96844"/>
                  <a:pt x="177149" y="97498"/>
                </a:cubicBezTo>
                <a:cubicBezTo>
                  <a:pt x="184107" y="99014"/>
                  <a:pt x="191860" y="95517"/>
                  <a:pt x="195330" y="89299"/>
                </a:cubicBezTo>
                <a:cubicBezTo>
                  <a:pt x="196398" y="95690"/>
                  <a:pt x="202788" y="100722"/>
                  <a:pt x="209247" y="100268"/>
                </a:cubicBezTo>
                <a:cubicBezTo>
                  <a:pt x="215710" y="99814"/>
                  <a:pt x="222301" y="93977"/>
                  <a:pt x="223922" y="8770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7"/>
          <p:cNvSpPr txBox="1">
            <a:spLocks noGrp="1"/>
          </p:cNvSpPr>
          <p:nvPr>
            <p:ph type="ctrTitle"/>
          </p:nvPr>
        </p:nvSpPr>
        <p:spPr>
          <a:xfrm>
            <a:off x="715100" y="1080550"/>
            <a:ext cx="4408200" cy="260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CARES FOR THE </a:t>
            </a:r>
            <a:br>
              <a:rPr lang="en"/>
            </a:br>
            <a:r>
              <a:rPr lang="en"/>
              <a:t>ENVIRONMENT </a:t>
            </a:r>
            <a:br>
              <a:rPr lang="en"/>
            </a:br>
            <a:r>
              <a:rPr lang="en"/>
              <a:t>Social Media Strategy</a:t>
            </a:r>
            <a:endParaRPr/>
          </a:p>
        </p:txBody>
      </p:sp>
      <p:sp>
        <p:nvSpPr>
          <p:cNvPr id="1562" name="Google Shape;1562;p27"/>
          <p:cNvSpPr txBox="1">
            <a:spLocks noGrp="1"/>
          </p:cNvSpPr>
          <p:nvPr>
            <p:ph type="subTitle" idx="1"/>
          </p:nvPr>
        </p:nvSpPr>
        <p:spPr>
          <a:xfrm>
            <a:off x="715100" y="3653475"/>
            <a:ext cx="44082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grpSp>
        <p:nvGrpSpPr>
          <p:cNvPr id="1563" name="Google Shape;1563;p27"/>
          <p:cNvGrpSpPr/>
          <p:nvPr/>
        </p:nvGrpSpPr>
        <p:grpSpPr>
          <a:xfrm>
            <a:off x="-103374" y="1"/>
            <a:ext cx="2077502" cy="940198"/>
            <a:chOff x="4" y="-1"/>
            <a:chExt cx="2565134" cy="1160881"/>
          </a:xfrm>
        </p:grpSpPr>
        <p:sp>
          <p:nvSpPr>
            <p:cNvPr id="1564" name="Google Shape;1564;p27"/>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7"/>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7"/>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7"/>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7"/>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7"/>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7"/>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7"/>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7"/>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27"/>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27"/>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27"/>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7"/>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7"/>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7"/>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7"/>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7"/>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27"/>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27"/>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7"/>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7"/>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7"/>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7"/>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7"/>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27"/>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27"/>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7"/>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7"/>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7"/>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7"/>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7"/>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5" name="Google Shape;1595;p27"/>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27"/>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7"/>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7"/>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7"/>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7"/>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7"/>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2" name="Google Shape;1602;p27"/>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3" name="Google Shape;1603;p27"/>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27"/>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5" name="Google Shape;1605;p27"/>
          <p:cNvGrpSpPr/>
          <p:nvPr/>
        </p:nvGrpSpPr>
        <p:grpSpPr>
          <a:xfrm>
            <a:off x="7356288" y="-8"/>
            <a:ext cx="1787701" cy="1298105"/>
            <a:chOff x="5150373" y="202773"/>
            <a:chExt cx="3435904" cy="2494916"/>
          </a:xfrm>
        </p:grpSpPr>
        <p:sp>
          <p:nvSpPr>
            <p:cNvPr id="1606" name="Google Shape;1606;p27"/>
            <p:cNvSpPr/>
            <p:nvPr/>
          </p:nvSpPr>
          <p:spPr>
            <a:xfrm>
              <a:off x="7827088" y="1121355"/>
              <a:ext cx="45841" cy="338407"/>
            </a:xfrm>
            <a:custGeom>
              <a:avLst/>
              <a:gdLst/>
              <a:ahLst/>
              <a:cxnLst/>
              <a:rect l="l" t="t" r="r" b="b"/>
              <a:pathLst>
                <a:path w="6724" h="49638" extrusionOk="0">
                  <a:moveTo>
                    <a:pt x="25" y="540"/>
                  </a:moveTo>
                  <a:cubicBezTo>
                    <a:pt x="3886" y="12757"/>
                    <a:pt x="5884" y="25521"/>
                    <a:pt x="5884" y="38329"/>
                  </a:cubicBezTo>
                  <a:cubicBezTo>
                    <a:pt x="5884" y="41963"/>
                    <a:pt x="5702" y="45596"/>
                    <a:pt x="5384" y="49230"/>
                  </a:cubicBezTo>
                  <a:cubicBezTo>
                    <a:pt x="5339" y="49775"/>
                    <a:pt x="6202" y="49775"/>
                    <a:pt x="6248" y="49230"/>
                  </a:cubicBezTo>
                  <a:cubicBezTo>
                    <a:pt x="7383" y="36376"/>
                    <a:pt x="6475" y="23386"/>
                    <a:pt x="3704" y="10850"/>
                  </a:cubicBezTo>
                  <a:cubicBezTo>
                    <a:pt x="2886" y="7307"/>
                    <a:pt x="1933" y="3764"/>
                    <a:pt x="842" y="313"/>
                  </a:cubicBezTo>
                  <a:cubicBezTo>
                    <a:pt x="706" y="-233"/>
                    <a:pt x="-156" y="-5"/>
                    <a:pt x="25" y="540"/>
                  </a:cubicBezTo>
                  <a:lnTo>
                    <a:pt x="25" y="54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27"/>
            <p:cNvSpPr/>
            <p:nvPr/>
          </p:nvSpPr>
          <p:spPr>
            <a:xfrm>
              <a:off x="7896296" y="1134048"/>
              <a:ext cx="83487" cy="369140"/>
            </a:xfrm>
            <a:custGeom>
              <a:avLst/>
              <a:gdLst/>
              <a:ahLst/>
              <a:cxnLst/>
              <a:rect l="l" t="t" r="r" b="b"/>
              <a:pathLst>
                <a:path w="12246" h="54146" extrusionOk="0">
                  <a:moveTo>
                    <a:pt x="11402" y="313"/>
                  </a:moveTo>
                  <a:cubicBezTo>
                    <a:pt x="6906" y="13802"/>
                    <a:pt x="3590" y="27701"/>
                    <a:pt x="1501" y="41781"/>
                  </a:cubicBezTo>
                  <a:cubicBezTo>
                    <a:pt x="910" y="45778"/>
                    <a:pt x="411" y="49775"/>
                    <a:pt x="2" y="53772"/>
                  </a:cubicBezTo>
                  <a:cubicBezTo>
                    <a:pt x="-44" y="54272"/>
                    <a:pt x="820" y="54272"/>
                    <a:pt x="865" y="53772"/>
                  </a:cubicBezTo>
                  <a:cubicBezTo>
                    <a:pt x="2273" y="39601"/>
                    <a:pt x="4907" y="25612"/>
                    <a:pt x="8722" y="11940"/>
                  </a:cubicBezTo>
                  <a:cubicBezTo>
                    <a:pt x="9813" y="8125"/>
                    <a:pt x="10994" y="4309"/>
                    <a:pt x="12220" y="540"/>
                  </a:cubicBezTo>
                  <a:cubicBezTo>
                    <a:pt x="12402" y="-5"/>
                    <a:pt x="11584" y="-233"/>
                    <a:pt x="11402" y="313"/>
                  </a:cubicBezTo>
                  <a:lnTo>
                    <a:pt x="11402" y="313"/>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8" name="Google Shape;1608;p27"/>
            <p:cNvSpPr/>
            <p:nvPr/>
          </p:nvSpPr>
          <p:spPr>
            <a:xfrm>
              <a:off x="5150373" y="202773"/>
              <a:ext cx="3435904" cy="1639207"/>
            </a:xfrm>
            <a:custGeom>
              <a:avLst/>
              <a:gdLst/>
              <a:ahLst/>
              <a:cxnLst/>
              <a:rect l="l" t="t" r="r" b="b"/>
              <a:pathLst>
                <a:path w="503983" h="240441" extrusionOk="0">
                  <a:moveTo>
                    <a:pt x="688" y="1664"/>
                  </a:moveTo>
                  <a:cubicBezTo>
                    <a:pt x="-3081" y="27236"/>
                    <a:pt x="9046" y="51354"/>
                    <a:pt x="26896" y="69113"/>
                  </a:cubicBezTo>
                  <a:cubicBezTo>
                    <a:pt x="46245" y="88371"/>
                    <a:pt x="71907" y="100317"/>
                    <a:pt x="98433" y="105995"/>
                  </a:cubicBezTo>
                  <a:cubicBezTo>
                    <a:pt x="126230" y="111945"/>
                    <a:pt x="155481" y="110991"/>
                    <a:pt x="182824" y="103042"/>
                  </a:cubicBezTo>
                  <a:cubicBezTo>
                    <a:pt x="189500" y="101089"/>
                    <a:pt x="196086" y="98682"/>
                    <a:pt x="202490" y="95911"/>
                  </a:cubicBezTo>
                  <a:cubicBezTo>
                    <a:pt x="208940" y="93095"/>
                    <a:pt x="214709" y="90325"/>
                    <a:pt x="220023" y="86282"/>
                  </a:cubicBezTo>
                  <a:cubicBezTo>
                    <a:pt x="228834" y="79469"/>
                    <a:pt x="234739" y="67887"/>
                    <a:pt x="228062" y="57486"/>
                  </a:cubicBezTo>
                  <a:cubicBezTo>
                    <a:pt x="222521" y="48810"/>
                    <a:pt x="211211" y="44405"/>
                    <a:pt x="201219" y="45994"/>
                  </a:cubicBezTo>
                  <a:cubicBezTo>
                    <a:pt x="189455" y="47811"/>
                    <a:pt x="180825" y="58076"/>
                    <a:pt x="176374" y="68477"/>
                  </a:cubicBezTo>
                  <a:cubicBezTo>
                    <a:pt x="165564" y="93640"/>
                    <a:pt x="172105" y="123981"/>
                    <a:pt x="184822" y="147100"/>
                  </a:cubicBezTo>
                  <a:cubicBezTo>
                    <a:pt x="198721" y="172263"/>
                    <a:pt x="221295" y="191248"/>
                    <a:pt x="246094" y="205101"/>
                  </a:cubicBezTo>
                  <a:cubicBezTo>
                    <a:pt x="270530" y="218773"/>
                    <a:pt x="297373" y="228447"/>
                    <a:pt x="324717" y="234261"/>
                  </a:cubicBezTo>
                  <a:cubicBezTo>
                    <a:pt x="351787" y="239984"/>
                    <a:pt x="379720" y="241937"/>
                    <a:pt x="407245" y="239257"/>
                  </a:cubicBezTo>
                  <a:cubicBezTo>
                    <a:pt x="434815" y="236578"/>
                    <a:pt x="461068" y="229492"/>
                    <a:pt x="485504" y="217274"/>
                  </a:cubicBezTo>
                  <a:cubicBezTo>
                    <a:pt x="491454" y="214276"/>
                    <a:pt x="497268" y="211006"/>
                    <a:pt x="502900" y="207418"/>
                  </a:cubicBezTo>
                  <a:cubicBezTo>
                    <a:pt x="505398" y="205873"/>
                    <a:pt x="503127" y="201922"/>
                    <a:pt x="500629" y="203512"/>
                  </a:cubicBezTo>
                  <a:cubicBezTo>
                    <a:pt x="456526" y="231354"/>
                    <a:pt x="403066" y="240030"/>
                    <a:pt x="351742" y="234125"/>
                  </a:cubicBezTo>
                  <a:cubicBezTo>
                    <a:pt x="325670" y="231127"/>
                    <a:pt x="300008" y="224360"/>
                    <a:pt x="275754" y="214367"/>
                  </a:cubicBezTo>
                  <a:cubicBezTo>
                    <a:pt x="250954" y="204102"/>
                    <a:pt x="227017" y="190431"/>
                    <a:pt x="208259" y="170991"/>
                  </a:cubicBezTo>
                  <a:cubicBezTo>
                    <a:pt x="189546" y="151687"/>
                    <a:pt x="176329" y="125889"/>
                    <a:pt x="175647" y="98682"/>
                  </a:cubicBezTo>
                  <a:cubicBezTo>
                    <a:pt x="175375" y="86645"/>
                    <a:pt x="177373" y="74110"/>
                    <a:pt x="183914" y="63799"/>
                  </a:cubicBezTo>
                  <a:cubicBezTo>
                    <a:pt x="189682" y="54715"/>
                    <a:pt x="199538" y="48174"/>
                    <a:pt x="210576" y="50809"/>
                  </a:cubicBezTo>
                  <a:cubicBezTo>
                    <a:pt x="219932" y="53034"/>
                    <a:pt x="228925" y="61301"/>
                    <a:pt x="225746" y="71657"/>
                  </a:cubicBezTo>
                  <a:cubicBezTo>
                    <a:pt x="222203" y="83239"/>
                    <a:pt x="207487" y="89053"/>
                    <a:pt x="197313" y="93186"/>
                  </a:cubicBezTo>
                  <a:cubicBezTo>
                    <a:pt x="172513" y="103269"/>
                    <a:pt x="145352" y="107039"/>
                    <a:pt x="118736" y="104541"/>
                  </a:cubicBezTo>
                  <a:cubicBezTo>
                    <a:pt x="92664" y="102088"/>
                    <a:pt x="66275" y="93595"/>
                    <a:pt x="44837" y="78334"/>
                  </a:cubicBezTo>
                  <a:cubicBezTo>
                    <a:pt x="25624" y="64662"/>
                    <a:pt x="8819" y="44405"/>
                    <a:pt x="5140" y="20514"/>
                  </a:cubicBezTo>
                  <a:cubicBezTo>
                    <a:pt x="4231" y="14700"/>
                    <a:pt x="4231" y="8704"/>
                    <a:pt x="5094" y="2845"/>
                  </a:cubicBezTo>
                  <a:cubicBezTo>
                    <a:pt x="5503" y="-16"/>
                    <a:pt x="1097" y="-1243"/>
                    <a:pt x="688" y="1664"/>
                  </a:cubicBezTo>
                  <a:lnTo>
                    <a:pt x="688" y="1664"/>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9" name="Google Shape;1609;p27"/>
            <p:cNvSpPr/>
            <p:nvPr/>
          </p:nvSpPr>
          <p:spPr>
            <a:xfrm>
              <a:off x="7634017" y="1270849"/>
              <a:ext cx="466712" cy="413106"/>
            </a:xfrm>
            <a:custGeom>
              <a:avLst/>
              <a:gdLst/>
              <a:ahLst/>
              <a:cxnLst/>
              <a:rect l="l" t="t" r="r" b="b"/>
              <a:pathLst>
                <a:path w="68458" h="60595" extrusionOk="0">
                  <a:moveTo>
                    <a:pt x="47513" y="58731"/>
                  </a:moveTo>
                  <a:cubicBezTo>
                    <a:pt x="52100" y="57686"/>
                    <a:pt x="54916" y="53189"/>
                    <a:pt x="57142" y="49056"/>
                  </a:cubicBezTo>
                  <a:cubicBezTo>
                    <a:pt x="60367" y="43107"/>
                    <a:pt x="63455" y="37156"/>
                    <a:pt x="66499" y="31115"/>
                  </a:cubicBezTo>
                  <a:cubicBezTo>
                    <a:pt x="67952" y="28254"/>
                    <a:pt x="69360" y="24757"/>
                    <a:pt x="67725" y="22031"/>
                  </a:cubicBezTo>
                  <a:cubicBezTo>
                    <a:pt x="66181" y="19578"/>
                    <a:pt x="62638" y="18988"/>
                    <a:pt x="59958" y="20124"/>
                  </a:cubicBezTo>
                  <a:cubicBezTo>
                    <a:pt x="57278" y="21305"/>
                    <a:pt x="55416" y="23712"/>
                    <a:pt x="53963" y="26210"/>
                  </a:cubicBezTo>
                  <a:cubicBezTo>
                    <a:pt x="58459" y="21168"/>
                    <a:pt x="60140" y="13720"/>
                    <a:pt x="58232" y="7179"/>
                  </a:cubicBezTo>
                  <a:cubicBezTo>
                    <a:pt x="57869" y="5952"/>
                    <a:pt x="57278" y="4590"/>
                    <a:pt x="56052" y="4181"/>
                  </a:cubicBezTo>
                  <a:cubicBezTo>
                    <a:pt x="54962" y="3818"/>
                    <a:pt x="53736" y="4317"/>
                    <a:pt x="52736" y="4908"/>
                  </a:cubicBezTo>
                  <a:cubicBezTo>
                    <a:pt x="46650" y="8541"/>
                    <a:pt x="42744" y="15536"/>
                    <a:pt x="42835" y="22622"/>
                  </a:cubicBezTo>
                  <a:cubicBezTo>
                    <a:pt x="43516" y="15763"/>
                    <a:pt x="41472" y="8678"/>
                    <a:pt x="37294" y="3182"/>
                  </a:cubicBezTo>
                  <a:cubicBezTo>
                    <a:pt x="35931" y="1456"/>
                    <a:pt x="33932" y="-315"/>
                    <a:pt x="31752" y="48"/>
                  </a:cubicBezTo>
                  <a:cubicBezTo>
                    <a:pt x="29708" y="412"/>
                    <a:pt x="28391" y="2455"/>
                    <a:pt x="27664" y="4408"/>
                  </a:cubicBezTo>
                  <a:cubicBezTo>
                    <a:pt x="24485" y="12765"/>
                    <a:pt x="26892" y="22122"/>
                    <a:pt x="29345" y="30706"/>
                  </a:cubicBezTo>
                  <a:cubicBezTo>
                    <a:pt x="25212" y="22077"/>
                    <a:pt x="18489" y="14719"/>
                    <a:pt x="10268" y="9859"/>
                  </a:cubicBezTo>
                  <a:cubicBezTo>
                    <a:pt x="8452" y="8723"/>
                    <a:pt x="6272" y="7724"/>
                    <a:pt x="4182" y="8223"/>
                  </a:cubicBezTo>
                  <a:cubicBezTo>
                    <a:pt x="1502" y="8860"/>
                    <a:pt x="-87" y="11857"/>
                    <a:pt x="4" y="14628"/>
                  </a:cubicBezTo>
                  <a:cubicBezTo>
                    <a:pt x="49" y="17398"/>
                    <a:pt x="1366" y="19942"/>
                    <a:pt x="2683" y="22349"/>
                  </a:cubicBezTo>
                  <a:cubicBezTo>
                    <a:pt x="10041" y="35794"/>
                    <a:pt x="18626" y="48557"/>
                    <a:pt x="28255" y="60457"/>
                  </a:cubicBezTo>
                  <a:cubicBezTo>
                    <a:pt x="34477" y="60957"/>
                    <a:pt x="41472" y="60048"/>
                    <a:pt x="47513" y="5873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7"/>
            <p:cNvSpPr/>
            <p:nvPr/>
          </p:nvSpPr>
          <p:spPr>
            <a:xfrm>
              <a:off x="7761922" y="1558815"/>
              <a:ext cx="279920" cy="277138"/>
            </a:xfrm>
            <a:custGeom>
              <a:avLst/>
              <a:gdLst/>
              <a:ahLst/>
              <a:cxnLst/>
              <a:rect l="l" t="t" r="r" b="b"/>
              <a:pathLst>
                <a:path w="41059" h="40651" extrusionOk="0">
                  <a:moveTo>
                    <a:pt x="31431" y="40651"/>
                  </a:moveTo>
                  <a:cubicBezTo>
                    <a:pt x="25253" y="40424"/>
                    <a:pt x="19122" y="39425"/>
                    <a:pt x="13172" y="37744"/>
                  </a:cubicBezTo>
                  <a:cubicBezTo>
                    <a:pt x="10356" y="25526"/>
                    <a:pt x="4042" y="14444"/>
                    <a:pt x="0" y="2589"/>
                  </a:cubicBezTo>
                  <a:cubicBezTo>
                    <a:pt x="5132" y="7449"/>
                    <a:pt x="10492" y="12082"/>
                    <a:pt x="15988" y="16533"/>
                  </a:cubicBezTo>
                  <a:cubicBezTo>
                    <a:pt x="17441" y="10992"/>
                    <a:pt x="18940" y="5496"/>
                    <a:pt x="20393" y="0"/>
                  </a:cubicBezTo>
                  <a:cubicBezTo>
                    <a:pt x="22710" y="5269"/>
                    <a:pt x="25026" y="10538"/>
                    <a:pt x="27343" y="15806"/>
                  </a:cubicBezTo>
                  <a:cubicBezTo>
                    <a:pt x="31022" y="10629"/>
                    <a:pt x="35700" y="6223"/>
                    <a:pt x="41060" y="2816"/>
                  </a:cubicBezTo>
                  <a:cubicBezTo>
                    <a:pt x="38062" y="15080"/>
                    <a:pt x="33565" y="28206"/>
                    <a:pt x="31476" y="4065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7"/>
            <p:cNvSpPr/>
            <p:nvPr/>
          </p:nvSpPr>
          <p:spPr>
            <a:xfrm>
              <a:off x="6085532" y="1449827"/>
              <a:ext cx="732152" cy="640756"/>
            </a:xfrm>
            <a:custGeom>
              <a:avLst/>
              <a:gdLst/>
              <a:ahLst/>
              <a:cxnLst/>
              <a:rect l="l" t="t" r="r" b="b"/>
              <a:pathLst>
                <a:path w="107393" h="93987" extrusionOk="0">
                  <a:moveTo>
                    <a:pt x="84391" y="9130"/>
                  </a:moveTo>
                  <a:cubicBezTo>
                    <a:pt x="80530" y="21802"/>
                    <a:pt x="84891" y="35519"/>
                    <a:pt x="90704" y="47419"/>
                  </a:cubicBezTo>
                  <a:cubicBezTo>
                    <a:pt x="96564" y="59364"/>
                    <a:pt x="104058" y="70719"/>
                    <a:pt x="106919" y="83664"/>
                  </a:cubicBezTo>
                  <a:cubicBezTo>
                    <a:pt x="107601" y="86662"/>
                    <a:pt x="107828" y="90250"/>
                    <a:pt x="105648" y="92385"/>
                  </a:cubicBezTo>
                  <a:cubicBezTo>
                    <a:pt x="103876" y="94156"/>
                    <a:pt x="101015" y="94338"/>
                    <a:pt x="98698" y="93520"/>
                  </a:cubicBezTo>
                  <a:cubicBezTo>
                    <a:pt x="96382" y="92657"/>
                    <a:pt x="94520" y="90931"/>
                    <a:pt x="92748" y="89160"/>
                  </a:cubicBezTo>
                  <a:cubicBezTo>
                    <a:pt x="82438" y="78577"/>
                    <a:pt x="75716" y="65133"/>
                    <a:pt x="70947" y="51280"/>
                  </a:cubicBezTo>
                  <a:cubicBezTo>
                    <a:pt x="72763" y="56503"/>
                    <a:pt x="71719" y="61408"/>
                    <a:pt x="71991" y="66722"/>
                  </a:cubicBezTo>
                  <a:cubicBezTo>
                    <a:pt x="72218" y="71037"/>
                    <a:pt x="72581" y="74762"/>
                    <a:pt x="71355" y="79077"/>
                  </a:cubicBezTo>
                  <a:cubicBezTo>
                    <a:pt x="69720" y="85027"/>
                    <a:pt x="65224" y="91386"/>
                    <a:pt x="58592" y="91749"/>
                  </a:cubicBezTo>
                  <a:cubicBezTo>
                    <a:pt x="53732" y="91976"/>
                    <a:pt x="51598" y="87480"/>
                    <a:pt x="50098" y="83392"/>
                  </a:cubicBezTo>
                  <a:cubicBezTo>
                    <a:pt x="46738" y="74035"/>
                    <a:pt x="48554" y="62907"/>
                    <a:pt x="54913" y="55277"/>
                  </a:cubicBezTo>
                  <a:cubicBezTo>
                    <a:pt x="51007" y="59773"/>
                    <a:pt x="45556" y="62544"/>
                    <a:pt x="40333" y="65496"/>
                  </a:cubicBezTo>
                  <a:cubicBezTo>
                    <a:pt x="36654" y="67631"/>
                    <a:pt x="31613" y="69175"/>
                    <a:pt x="28388" y="66404"/>
                  </a:cubicBezTo>
                  <a:cubicBezTo>
                    <a:pt x="25935" y="64270"/>
                    <a:pt x="25708" y="60364"/>
                    <a:pt x="27071" y="57411"/>
                  </a:cubicBezTo>
                  <a:cubicBezTo>
                    <a:pt x="28479" y="54459"/>
                    <a:pt x="31113" y="52324"/>
                    <a:pt x="33747" y="50416"/>
                  </a:cubicBezTo>
                  <a:cubicBezTo>
                    <a:pt x="37654" y="47646"/>
                    <a:pt x="41787" y="45239"/>
                    <a:pt x="46102" y="43195"/>
                  </a:cubicBezTo>
                  <a:cubicBezTo>
                    <a:pt x="35383" y="48009"/>
                    <a:pt x="18986" y="46601"/>
                    <a:pt x="8812" y="41014"/>
                  </a:cubicBezTo>
                  <a:cubicBezTo>
                    <a:pt x="5950" y="39470"/>
                    <a:pt x="3270" y="37381"/>
                    <a:pt x="1590" y="34565"/>
                  </a:cubicBezTo>
                  <a:cubicBezTo>
                    <a:pt x="-45" y="31749"/>
                    <a:pt x="-590" y="28161"/>
                    <a:pt x="772" y="25208"/>
                  </a:cubicBezTo>
                  <a:cubicBezTo>
                    <a:pt x="2680" y="21120"/>
                    <a:pt x="7631" y="19304"/>
                    <a:pt x="12082" y="19395"/>
                  </a:cubicBezTo>
                  <a:cubicBezTo>
                    <a:pt x="16578" y="19485"/>
                    <a:pt x="20893" y="21075"/>
                    <a:pt x="25299" y="21893"/>
                  </a:cubicBezTo>
                  <a:cubicBezTo>
                    <a:pt x="33974" y="23482"/>
                    <a:pt x="39970" y="23573"/>
                    <a:pt x="47964" y="19076"/>
                  </a:cubicBezTo>
                  <a:cubicBezTo>
                    <a:pt x="55913" y="14580"/>
                    <a:pt x="61272" y="7949"/>
                    <a:pt x="65451" y="0"/>
                  </a:cubicBezTo>
                  <a:cubicBezTo>
                    <a:pt x="67540" y="2362"/>
                    <a:pt x="67949" y="5768"/>
                    <a:pt x="70719" y="7540"/>
                  </a:cubicBezTo>
                  <a:cubicBezTo>
                    <a:pt x="71991" y="8312"/>
                    <a:pt x="83846" y="10765"/>
                    <a:pt x="84391" y="913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7"/>
            <p:cNvSpPr/>
            <p:nvPr/>
          </p:nvSpPr>
          <p:spPr>
            <a:xfrm>
              <a:off x="6397339" y="1343320"/>
              <a:ext cx="317389" cy="400999"/>
            </a:xfrm>
            <a:custGeom>
              <a:avLst/>
              <a:gdLst/>
              <a:ahLst/>
              <a:cxnLst/>
              <a:rect l="l" t="t" r="r" b="b"/>
              <a:pathLst>
                <a:path w="46555" h="58819" extrusionOk="0">
                  <a:moveTo>
                    <a:pt x="42650" y="58819"/>
                  </a:moveTo>
                  <a:cubicBezTo>
                    <a:pt x="40288" y="46011"/>
                    <a:pt x="43694" y="32657"/>
                    <a:pt x="46556" y="19939"/>
                  </a:cubicBezTo>
                  <a:cubicBezTo>
                    <a:pt x="36472" y="13717"/>
                    <a:pt x="27434" y="7994"/>
                    <a:pt x="18713" y="0"/>
                  </a:cubicBezTo>
                  <a:cubicBezTo>
                    <a:pt x="18895" y="14035"/>
                    <a:pt x="11627" y="27979"/>
                    <a:pt x="0" y="35882"/>
                  </a:cubicBezTo>
                  <a:cubicBezTo>
                    <a:pt x="2362" y="35927"/>
                    <a:pt x="6495" y="34701"/>
                    <a:pt x="8857" y="34746"/>
                  </a:cubicBezTo>
                  <a:cubicBezTo>
                    <a:pt x="13535" y="34837"/>
                    <a:pt x="19076" y="34474"/>
                    <a:pt x="21620" y="30568"/>
                  </a:cubicBezTo>
                  <a:cubicBezTo>
                    <a:pt x="19622" y="37381"/>
                    <a:pt x="18895" y="44602"/>
                    <a:pt x="19440" y="51733"/>
                  </a:cubicBezTo>
                  <a:cubicBezTo>
                    <a:pt x="24300" y="47918"/>
                    <a:pt x="27979" y="42649"/>
                    <a:pt x="29886" y="36836"/>
                  </a:cubicBezTo>
                  <a:cubicBezTo>
                    <a:pt x="32566" y="46964"/>
                    <a:pt x="35700" y="51007"/>
                    <a:pt x="42650" y="588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7"/>
            <p:cNvSpPr/>
            <p:nvPr/>
          </p:nvSpPr>
          <p:spPr>
            <a:xfrm>
              <a:off x="6182957" y="1730301"/>
              <a:ext cx="288292" cy="280997"/>
            </a:xfrm>
            <a:custGeom>
              <a:avLst/>
              <a:gdLst/>
              <a:ahLst/>
              <a:cxnLst/>
              <a:rect l="l" t="t" r="r" b="b"/>
              <a:pathLst>
                <a:path w="42287" h="41217" extrusionOk="0">
                  <a:moveTo>
                    <a:pt x="41485" y="188"/>
                  </a:moveTo>
                  <a:cubicBezTo>
                    <a:pt x="37261" y="6502"/>
                    <a:pt x="32583" y="12406"/>
                    <a:pt x="27450" y="17902"/>
                  </a:cubicBezTo>
                  <a:cubicBezTo>
                    <a:pt x="22272" y="23443"/>
                    <a:pt x="16640" y="28576"/>
                    <a:pt x="10599" y="33163"/>
                  </a:cubicBezTo>
                  <a:cubicBezTo>
                    <a:pt x="7238" y="35752"/>
                    <a:pt x="3786" y="38160"/>
                    <a:pt x="198" y="40431"/>
                  </a:cubicBezTo>
                  <a:cubicBezTo>
                    <a:pt x="-256" y="40703"/>
                    <a:pt x="152" y="41430"/>
                    <a:pt x="607" y="41157"/>
                  </a:cubicBezTo>
                  <a:cubicBezTo>
                    <a:pt x="7056" y="37115"/>
                    <a:pt x="13188" y="32527"/>
                    <a:pt x="18866" y="27440"/>
                  </a:cubicBezTo>
                  <a:cubicBezTo>
                    <a:pt x="24543" y="22399"/>
                    <a:pt x="29857" y="16857"/>
                    <a:pt x="34626" y="10953"/>
                  </a:cubicBezTo>
                  <a:cubicBezTo>
                    <a:pt x="37306" y="7637"/>
                    <a:pt x="39850" y="4185"/>
                    <a:pt x="42212" y="642"/>
                  </a:cubicBezTo>
                  <a:cubicBezTo>
                    <a:pt x="42530" y="188"/>
                    <a:pt x="41758" y="-266"/>
                    <a:pt x="41485" y="188"/>
                  </a:cubicBezTo>
                  <a:lnTo>
                    <a:pt x="41485" y="18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7"/>
            <p:cNvSpPr/>
            <p:nvPr/>
          </p:nvSpPr>
          <p:spPr>
            <a:xfrm>
              <a:off x="6423026" y="1757043"/>
              <a:ext cx="105487" cy="437152"/>
            </a:xfrm>
            <a:custGeom>
              <a:avLst/>
              <a:gdLst/>
              <a:ahLst/>
              <a:cxnLst/>
              <a:rect l="l" t="t" r="r" b="b"/>
              <a:pathLst>
                <a:path w="15473" h="64122" extrusionOk="0">
                  <a:moveTo>
                    <a:pt x="14672" y="217"/>
                  </a:moveTo>
                  <a:cubicBezTo>
                    <a:pt x="11221" y="8029"/>
                    <a:pt x="8359" y="16023"/>
                    <a:pt x="6088" y="24244"/>
                  </a:cubicBezTo>
                  <a:cubicBezTo>
                    <a:pt x="3862" y="32465"/>
                    <a:pt x="2182" y="40822"/>
                    <a:pt x="1137" y="49270"/>
                  </a:cubicBezTo>
                  <a:cubicBezTo>
                    <a:pt x="547" y="54085"/>
                    <a:pt x="184" y="58900"/>
                    <a:pt x="2" y="63714"/>
                  </a:cubicBezTo>
                  <a:cubicBezTo>
                    <a:pt x="-44" y="64259"/>
                    <a:pt x="819" y="64259"/>
                    <a:pt x="865" y="63714"/>
                  </a:cubicBezTo>
                  <a:cubicBezTo>
                    <a:pt x="1183" y="55266"/>
                    <a:pt x="2137" y="46818"/>
                    <a:pt x="3681" y="38506"/>
                  </a:cubicBezTo>
                  <a:cubicBezTo>
                    <a:pt x="5225" y="30194"/>
                    <a:pt x="7405" y="22018"/>
                    <a:pt x="10176" y="14070"/>
                  </a:cubicBezTo>
                  <a:cubicBezTo>
                    <a:pt x="11720" y="9528"/>
                    <a:pt x="13492" y="5031"/>
                    <a:pt x="15445" y="671"/>
                  </a:cubicBezTo>
                  <a:cubicBezTo>
                    <a:pt x="15626" y="171"/>
                    <a:pt x="14899" y="-283"/>
                    <a:pt x="14672" y="217"/>
                  </a:cubicBezTo>
                  <a:lnTo>
                    <a:pt x="14672" y="217"/>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7"/>
            <p:cNvSpPr/>
            <p:nvPr/>
          </p:nvSpPr>
          <p:spPr>
            <a:xfrm>
              <a:off x="6160386" y="1952347"/>
              <a:ext cx="90182" cy="95793"/>
            </a:xfrm>
            <a:custGeom>
              <a:avLst/>
              <a:gdLst/>
              <a:ahLst/>
              <a:cxnLst/>
              <a:rect l="l" t="t" r="r" b="b"/>
              <a:pathLst>
                <a:path w="13228" h="14051" extrusionOk="0">
                  <a:moveTo>
                    <a:pt x="13229" y="1636"/>
                  </a:moveTo>
                  <a:cubicBezTo>
                    <a:pt x="10685" y="-90"/>
                    <a:pt x="7324" y="-544"/>
                    <a:pt x="4554" y="727"/>
                  </a:cubicBezTo>
                  <a:cubicBezTo>
                    <a:pt x="1783" y="1954"/>
                    <a:pt x="-170" y="4951"/>
                    <a:pt x="12" y="7949"/>
                  </a:cubicBezTo>
                  <a:cubicBezTo>
                    <a:pt x="239" y="10992"/>
                    <a:pt x="2782" y="13763"/>
                    <a:pt x="5780" y="14035"/>
                  </a:cubicBezTo>
                  <a:cubicBezTo>
                    <a:pt x="8778" y="14262"/>
                    <a:pt x="11730" y="12037"/>
                    <a:pt x="12638" y="9130"/>
                  </a:cubicBezTo>
                  <a:cubicBezTo>
                    <a:pt x="13547" y="6269"/>
                    <a:pt x="12593" y="2998"/>
                    <a:pt x="10595" y="727"/>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7"/>
            <p:cNvSpPr/>
            <p:nvPr/>
          </p:nvSpPr>
          <p:spPr>
            <a:xfrm>
              <a:off x="6381734" y="2149812"/>
              <a:ext cx="89916" cy="95602"/>
            </a:xfrm>
            <a:custGeom>
              <a:avLst/>
              <a:gdLst/>
              <a:ahLst/>
              <a:cxnLst/>
              <a:rect l="l" t="t" r="r" b="b"/>
              <a:pathLst>
                <a:path w="13189" h="14023" extrusionOk="0">
                  <a:moveTo>
                    <a:pt x="13190" y="1646"/>
                  </a:moveTo>
                  <a:cubicBezTo>
                    <a:pt x="10692" y="-80"/>
                    <a:pt x="7285" y="-534"/>
                    <a:pt x="4515" y="693"/>
                  </a:cubicBezTo>
                  <a:cubicBezTo>
                    <a:pt x="1744" y="1964"/>
                    <a:pt x="-209" y="4917"/>
                    <a:pt x="18" y="7960"/>
                  </a:cubicBezTo>
                  <a:cubicBezTo>
                    <a:pt x="200" y="11003"/>
                    <a:pt x="2743" y="13773"/>
                    <a:pt x="5741" y="14001"/>
                  </a:cubicBezTo>
                  <a:cubicBezTo>
                    <a:pt x="8784" y="14273"/>
                    <a:pt x="11691" y="12048"/>
                    <a:pt x="12599" y="9141"/>
                  </a:cubicBezTo>
                  <a:cubicBezTo>
                    <a:pt x="13508" y="6279"/>
                    <a:pt x="12599" y="3009"/>
                    <a:pt x="10601" y="693"/>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7"/>
            <p:cNvSpPr/>
            <p:nvPr/>
          </p:nvSpPr>
          <p:spPr>
            <a:xfrm>
              <a:off x="6384338" y="1674716"/>
              <a:ext cx="202057" cy="187986"/>
            </a:xfrm>
            <a:custGeom>
              <a:avLst/>
              <a:gdLst/>
              <a:ahLst/>
              <a:cxnLst/>
              <a:rect l="l" t="t" r="r" b="b"/>
              <a:pathLst>
                <a:path w="29638" h="27574" extrusionOk="0">
                  <a:moveTo>
                    <a:pt x="0" y="11976"/>
                  </a:moveTo>
                  <a:cubicBezTo>
                    <a:pt x="0" y="12793"/>
                    <a:pt x="91" y="13656"/>
                    <a:pt x="545" y="14338"/>
                  </a:cubicBezTo>
                  <a:cubicBezTo>
                    <a:pt x="1272" y="15337"/>
                    <a:pt x="2634" y="15564"/>
                    <a:pt x="3861" y="15564"/>
                  </a:cubicBezTo>
                  <a:cubicBezTo>
                    <a:pt x="6859" y="15609"/>
                    <a:pt x="9902" y="14656"/>
                    <a:pt x="12354" y="12884"/>
                  </a:cubicBezTo>
                  <a:cubicBezTo>
                    <a:pt x="11628" y="14837"/>
                    <a:pt x="10856" y="16927"/>
                    <a:pt x="11083" y="19016"/>
                  </a:cubicBezTo>
                  <a:cubicBezTo>
                    <a:pt x="11355" y="21105"/>
                    <a:pt x="12900" y="23195"/>
                    <a:pt x="14989" y="23285"/>
                  </a:cubicBezTo>
                  <a:cubicBezTo>
                    <a:pt x="17124" y="23376"/>
                    <a:pt x="18758" y="21514"/>
                    <a:pt x="19803" y="19697"/>
                  </a:cubicBezTo>
                  <a:cubicBezTo>
                    <a:pt x="19713" y="22513"/>
                    <a:pt x="19985" y="25920"/>
                    <a:pt x="22483" y="27191"/>
                  </a:cubicBezTo>
                  <a:cubicBezTo>
                    <a:pt x="24754" y="28327"/>
                    <a:pt x="27615" y="26783"/>
                    <a:pt x="28751" y="24557"/>
                  </a:cubicBezTo>
                  <a:cubicBezTo>
                    <a:pt x="29886" y="22331"/>
                    <a:pt x="29750" y="19652"/>
                    <a:pt x="29342" y="17154"/>
                  </a:cubicBezTo>
                  <a:cubicBezTo>
                    <a:pt x="27116" y="3164"/>
                    <a:pt x="0" y="-10598"/>
                    <a:pt x="0" y="119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7"/>
            <p:cNvSpPr/>
            <p:nvPr/>
          </p:nvSpPr>
          <p:spPr>
            <a:xfrm>
              <a:off x="5360753" y="883896"/>
              <a:ext cx="310128" cy="344270"/>
            </a:xfrm>
            <a:custGeom>
              <a:avLst/>
              <a:gdLst/>
              <a:ahLst/>
              <a:cxnLst/>
              <a:rect l="l" t="t" r="r" b="b"/>
              <a:pathLst>
                <a:path w="45490" h="50498" extrusionOk="0">
                  <a:moveTo>
                    <a:pt x="40230" y="627"/>
                  </a:moveTo>
                  <a:cubicBezTo>
                    <a:pt x="42910" y="5350"/>
                    <a:pt x="46180" y="11528"/>
                    <a:pt x="43955" y="17023"/>
                  </a:cubicBezTo>
                  <a:cubicBezTo>
                    <a:pt x="42002" y="21838"/>
                    <a:pt x="35870" y="24109"/>
                    <a:pt x="31373" y="21475"/>
                  </a:cubicBezTo>
                  <a:cubicBezTo>
                    <a:pt x="28921" y="20112"/>
                    <a:pt x="27149" y="17614"/>
                    <a:pt x="26786" y="14798"/>
                  </a:cubicBezTo>
                  <a:lnTo>
                    <a:pt x="26241" y="15207"/>
                  </a:lnTo>
                  <a:cubicBezTo>
                    <a:pt x="27104" y="15343"/>
                    <a:pt x="27558" y="16206"/>
                    <a:pt x="27921" y="16933"/>
                  </a:cubicBezTo>
                  <a:cubicBezTo>
                    <a:pt x="28330" y="17887"/>
                    <a:pt x="28648" y="18885"/>
                    <a:pt x="28921" y="19885"/>
                  </a:cubicBezTo>
                  <a:cubicBezTo>
                    <a:pt x="29465" y="21883"/>
                    <a:pt x="29783" y="23973"/>
                    <a:pt x="29783" y="26017"/>
                  </a:cubicBezTo>
                  <a:cubicBezTo>
                    <a:pt x="29874" y="30059"/>
                    <a:pt x="28921" y="34056"/>
                    <a:pt x="27013" y="37599"/>
                  </a:cubicBezTo>
                  <a:cubicBezTo>
                    <a:pt x="25287" y="40778"/>
                    <a:pt x="22834" y="43549"/>
                    <a:pt x="19927" y="45683"/>
                  </a:cubicBezTo>
                  <a:cubicBezTo>
                    <a:pt x="16975" y="47773"/>
                    <a:pt x="13886" y="49181"/>
                    <a:pt x="10480" y="49544"/>
                  </a:cubicBezTo>
                  <a:cubicBezTo>
                    <a:pt x="7028" y="49908"/>
                    <a:pt x="3031" y="49136"/>
                    <a:pt x="805" y="46138"/>
                  </a:cubicBezTo>
                  <a:cubicBezTo>
                    <a:pt x="487" y="45683"/>
                    <a:pt x="-239" y="46092"/>
                    <a:pt x="79" y="46547"/>
                  </a:cubicBezTo>
                  <a:cubicBezTo>
                    <a:pt x="2123" y="49363"/>
                    <a:pt x="5529" y="50498"/>
                    <a:pt x="8890" y="50498"/>
                  </a:cubicBezTo>
                  <a:cubicBezTo>
                    <a:pt x="12569" y="50498"/>
                    <a:pt x="16112" y="49181"/>
                    <a:pt x="19201" y="47183"/>
                  </a:cubicBezTo>
                  <a:cubicBezTo>
                    <a:pt x="26104" y="42777"/>
                    <a:pt x="30465" y="35101"/>
                    <a:pt x="30647" y="26925"/>
                  </a:cubicBezTo>
                  <a:cubicBezTo>
                    <a:pt x="30692" y="24427"/>
                    <a:pt x="30374" y="21929"/>
                    <a:pt x="29738" y="19567"/>
                  </a:cubicBezTo>
                  <a:cubicBezTo>
                    <a:pt x="29420" y="18431"/>
                    <a:pt x="29011" y="17296"/>
                    <a:pt x="28512" y="16251"/>
                  </a:cubicBezTo>
                  <a:cubicBezTo>
                    <a:pt x="28103" y="15388"/>
                    <a:pt x="27467" y="14571"/>
                    <a:pt x="26468" y="14434"/>
                  </a:cubicBezTo>
                  <a:cubicBezTo>
                    <a:pt x="26241" y="14389"/>
                    <a:pt x="25877" y="14525"/>
                    <a:pt x="25923" y="14843"/>
                  </a:cubicBezTo>
                  <a:cubicBezTo>
                    <a:pt x="26604" y="20248"/>
                    <a:pt x="31873" y="24291"/>
                    <a:pt x="37323" y="23291"/>
                  </a:cubicBezTo>
                  <a:cubicBezTo>
                    <a:pt x="39958" y="22837"/>
                    <a:pt x="42365" y="21247"/>
                    <a:pt x="43864" y="19022"/>
                  </a:cubicBezTo>
                  <a:cubicBezTo>
                    <a:pt x="45544" y="16433"/>
                    <a:pt x="45771" y="13299"/>
                    <a:pt x="45226" y="10347"/>
                  </a:cubicBezTo>
                  <a:cubicBezTo>
                    <a:pt x="44500" y="6759"/>
                    <a:pt x="42774" y="3397"/>
                    <a:pt x="40957" y="218"/>
                  </a:cubicBezTo>
                  <a:cubicBezTo>
                    <a:pt x="40684" y="-281"/>
                    <a:pt x="39958" y="173"/>
                    <a:pt x="40185" y="627"/>
                  </a:cubicBezTo>
                  <a:lnTo>
                    <a:pt x="40185" y="62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7"/>
            <p:cNvSpPr/>
            <p:nvPr/>
          </p:nvSpPr>
          <p:spPr>
            <a:xfrm>
              <a:off x="6719364" y="1121614"/>
              <a:ext cx="198594" cy="390397"/>
            </a:xfrm>
            <a:custGeom>
              <a:avLst/>
              <a:gdLst/>
              <a:ahLst/>
              <a:cxnLst/>
              <a:rect l="l" t="t" r="r" b="b"/>
              <a:pathLst>
                <a:path w="29130" h="57264" extrusionOk="0">
                  <a:moveTo>
                    <a:pt x="8449" y="55687"/>
                  </a:moveTo>
                  <a:cubicBezTo>
                    <a:pt x="11583" y="57549"/>
                    <a:pt x="15489" y="57685"/>
                    <a:pt x="18895" y="56504"/>
                  </a:cubicBezTo>
                  <a:cubicBezTo>
                    <a:pt x="22529" y="55232"/>
                    <a:pt x="25481" y="52598"/>
                    <a:pt x="27162" y="49146"/>
                  </a:cubicBezTo>
                  <a:cubicBezTo>
                    <a:pt x="29024" y="45512"/>
                    <a:pt x="29479" y="41288"/>
                    <a:pt x="28888" y="37246"/>
                  </a:cubicBezTo>
                  <a:cubicBezTo>
                    <a:pt x="28297" y="32885"/>
                    <a:pt x="26390" y="28752"/>
                    <a:pt x="23937" y="25118"/>
                  </a:cubicBezTo>
                  <a:cubicBezTo>
                    <a:pt x="21530" y="21440"/>
                    <a:pt x="18578" y="17897"/>
                    <a:pt x="15217" y="15081"/>
                  </a:cubicBezTo>
                  <a:cubicBezTo>
                    <a:pt x="12082" y="12446"/>
                    <a:pt x="8085" y="10312"/>
                    <a:pt x="3907" y="11038"/>
                  </a:cubicBezTo>
                  <a:cubicBezTo>
                    <a:pt x="2045" y="11356"/>
                    <a:pt x="546" y="12537"/>
                    <a:pt x="137" y="14399"/>
                  </a:cubicBezTo>
                  <a:cubicBezTo>
                    <a:pt x="-226" y="16080"/>
                    <a:pt x="137" y="17806"/>
                    <a:pt x="1182" y="19123"/>
                  </a:cubicBezTo>
                  <a:cubicBezTo>
                    <a:pt x="3634" y="22257"/>
                    <a:pt x="8358" y="22575"/>
                    <a:pt x="11901" y="21530"/>
                  </a:cubicBezTo>
                  <a:cubicBezTo>
                    <a:pt x="15580" y="20440"/>
                    <a:pt x="18895" y="17715"/>
                    <a:pt x="20485" y="14172"/>
                  </a:cubicBezTo>
                  <a:cubicBezTo>
                    <a:pt x="22121" y="10539"/>
                    <a:pt x="21984" y="6224"/>
                    <a:pt x="20258" y="2635"/>
                  </a:cubicBezTo>
                  <a:cubicBezTo>
                    <a:pt x="19849" y="1727"/>
                    <a:pt x="19304" y="909"/>
                    <a:pt x="18714" y="137"/>
                  </a:cubicBezTo>
                  <a:cubicBezTo>
                    <a:pt x="18351" y="-271"/>
                    <a:pt x="17760" y="319"/>
                    <a:pt x="18078" y="773"/>
                  </a:cubicBezTo>
                  <a:cubicBezTo>
                    <a:pt x="20440" y="3680"/>
                    <a:pt x="21303" y="7677"/>
                    <a:pt x="20531" y="11311"/>
                  </a:cubicBezTo>
                  <a:cubicBezTo>
                    <a:pt x="19759" y="14990"/>
                    <a:pt x="17351" y="17988"/>
                    <a:pt x="14081" y="19714"/>
                  </a:cubicBezTo>
                  <a:cubicBezTo>
                    <a:pt x="10811" y="21440"/>
                    <a:pt x="6723" y="21894"/>
                    <a:pt x="3543" y="20077"/>
                  </a:cubicBezTo>
                  <a:cubicBezTo>
                    <a:pt x="2045" y="19214"/>
                    <a:pt x="954" y="17761"/>
                    <a:pt x="864" y="15989"/>
                  </a:cubicBezTo>
                  <a:cubicBezTo>
                    <a:pt x="773" y="14308"/>
                    <a:pt x="1500" y="12673"/>
                    <a:pt x="3180" y="12083"/>
                  </a:cubicBezTo>
                  <a:cubicBezTo>
                    <a:pt x="5042" y="11447"/>
                    <a:pt x="7223" y="11765"/>
                    <a:pt x="9040" y="12355"/>
                  </a:cubicBezTo>
                  <a:cubicBezTo>
                    <a:pt x="10856" y="12992"/>
                    <a:pt x="12628" y="14081"/>
                    <a:pt x="14172" y="15353"/>
                  </a:cubicBezTo>
                  <a:cubicBezTo>
                    <a:pt x="17306" y="17806"/>
                    <a:pt x="19986" y="20985"/>
                    <a:pt x="22302" y="24210"/>
                  </a:cubicBezTo>
                  <a:cubicBezTo>
                    <a:pt x="26890" y="30569"/>
                    <a:pt x="29887" y="38608"/>
                    <a:pt x="27389" y="46421"/>
                  </a:cubicBezTo>
                  <a:cubicBezTo>
                    <a:pt x="26299" y="49918"/>
                    <a:pt x="24028" y="52916"/>
                    <a:pt x="20803" y="54732"/>
                  </a:cubicBezTo>
                  <a:cubicBezTo>
                    <a:pt x="17897" y="56322"/>
                    <a:pt x="14399" y="56958"/>
                    <a:pt x="11174" y="55959"/>
                  </a:cubicBezTo>
                  <a:cubicBezTo>
                    <a:pt x="10356" y="55732"/>
                    <a:pt x="9584" y="55369"/>
                    <a:pt x="8858" y="54960"/>
                  </a:cubicBezTo>
                  <a:cubicBezTo>
                    <a:pt x="8404" y="54687"/>
                    <a:pt x="7949" y="55414"/>
                    <a:pt x="8449" y="55687"/>
                  </a:cubicBezTo>
                  <a:lnTo>
                    <a:pt x="8449" y="5568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7"/>
            <p:cNvSpPr/>
            <p:nvPr/>
          </p:nvSpPr>
          <p:spPr>
            <a:xfrm>
              <a:off x="7784466" y="1819520"/>
              <a:ext cx="425269" cy="878169"/>
            </a:xfrm>
            <a:custGeom>
              <a:avLst/>
              <a:gdLst/>
              <a:ahLst/>
              <a:cxnLst/>
              <a:rect l="l" t="t" r="r" b="b"/>
              <a:pathLst>
                <a:path w="62379" h="128811" extrusionOk="0">
                  <a:moveTo>
                    <a:pt x="36163" y="0"/>
                  </a:moveTo>
                  <a:cubicBezTo>
                    <a:pt x="49789" y="12218"/>
                    <a:pt x="59010" y="29296"/>
                    <a:pt x="61689" y="47373"/>
                  </a:cubicBezTo>
                  <a:cubicBezTo>
                    <a:pt x="62597" y="53369"/>
                    <a:pt x="62779" y="59591"/>
                    <a:pt x="61190" y="65450"/>
                  </a:cubicBezTo>
                  <a:cubicBezTo>
                    <a:pt x="56920" y="80984"/>
                    <a:pt x="41523" y="90204"/>
                    <a:pt x="29986" y="101423"/>
                  </a:cubicBezTo>
                  <a:cubicBezTo>
                    <a:pt x="21901" y="109236"/>
                    <a:pt x="15315" y="118592"/>
                    <a:pt x="10727" y="128812"/>
                  </a:cubicBezTo>
                  <a:cubicBezTo>
                    <a:pt x="7912" y="113005"/>
                    <a:pt x="4641" y="97063"/>
                    <a:pt x="1825" y="81211"/>
                  </a:cubicBezTo>
                  <a:cubicBezTo>
                    <a:pt x="327" y="72763"/>
                    <a:pt x="-1172" y="63952"/>
                    <a:pt x="1371" y="55776"/>
                  </a:cubicBezTo>
                  <a:cubicBezTo>
                    <a:pt x="3143" y="50007"/>
                    <a:pt x="6776" y="45011"/>
                    <a:pt x="10137" y="40015"/>
                  </a:cubicBezTo>
                  <a:cubicBezTo>
                    <a:pt x="18767" y="27070"/>
                    <a:pt x="30894" y="14671"/>
                    <a:pt x="36163"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7"/>
            <p:cNvSpPr/>
            <p:nvPr/>
          </p:nvSpPr>
          <p:spPr>
            <a:xfrm>
              <a:off x="5836329" y="370475"/>
              <a:ext cx="289737" cy="539142"/>
            </a:xfrm>
            <a:custGeom>
              <a:avLst/>
              <a:gdLst/>
              <a:ahLst/>
              <a:cxnLst/>
              <a:rect l="l" t="t" r="r" b="b"/>
              <a:pathLst>
                <a:path w="42499" h="79082" extrusionOk="0">
                  <a:moveTo>
                    <a:pt x="25927" y="0"/>
                  </a:moveTo>
                  <a:cubicBezTo>
                    <a:pt x="14617" y="10583"/>
                    <a:pt x="4580" y="23346"/>
                    <a:pt x="1128" y="38425"/>
                  </a:cubicBezTo>
                  <a:cubicBezTo>
                    <a:pt x="-1689" y="50462"/>
                    <a:pt x="401" y="69674"/>
                    <a:pt x="11620" y="77487"/>
                  </a:cubicBezTo>
                  <a:cubicBezTo>
                    <a:pt x="21340" y="84255"/>
                    <a:pt x="37646" y="67858"/>
                    <a:pt x="40961" y="58955"/>
                  </a:cubicBezTo>
                  <a:cubicBezTo>
                    <a:pt x="44141" y="50326"/>
                    <a:pt x="41915" y="40605"/>
                    <a:pt x="38599" y="31976"/>
                  </a:cubicBezTo>
                  <a:cubicBezTo>
                    <a:pt x="36374" y="26117"/>
                    <a:pt x="33603" y="20439"/>
                    <a:pt x="31786" y="14398"/>
                  </a:cubicBezTo>
                  <a:cubicBezTo>
                    <a:pt x="30333" y="9493"/>
                    <a:pt x="26881" y="4769"/>
                    <a:pt x="2592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7"/>
            <p:cNvSpPr/>
            <p:nvPr/>
          </p:nvSpPr>
          <p:spPr>
            <a:xfrm>
              <a:off x="6118044" y="1180117"/>
              <a:ext cx="347931" cy="207184"/>
            </a:xfrm>
            <a:custGeom>
              <a:avLst/>
              <a:gdLst/>
              <a:ahLst/>
              <a:cxnLst/>
              <a:rect l="l" t="t" r="r" b="b"/>
              <a:pathLst>
                <a:path w="51035" h="30390" extrusionOk="0">
                  <a:moveTo>
                    <a:pt x="0" y="30390"/>
                  </a:moveTo>
                  <a:cubicBezTo>
                    <a:pt x="2589" y="21216"/>
                    <a:pt x="8176" y="12904"/>
                    <a:pt x="15716" y="7045"/>
                  </a:cubicBezTo>
                  <a:cubicBezTo>
                    <a:pt x="21075" y="2866"/>
                    <a:pt x="27615" y="-132"/>
                    <a:pt x="34428" y="4"/>
                  </a:cubicBezTo>
                  <a:cubicBezTo>
                    <a:pt x="41241" y="95"/>
                    <a:pt x="48145" y="3819"/>
                    <a:pt x="50916" y="10042"/>
                  </a:cubicBezTo>
                  <a:cubicBezTo>
                    <a:pt x="51643" y="11723"/>
                    <a:pt x="48872" y="11496"/>
                    <a:pt x="47646" y="12858"/>
                  </a:cubicBezTo>
                  <a:cubicBezTo>
                    <a:pt x="46420" y="14221"/>
                    <a:pt x="44785" y="15129"/>
                    <a:pt x="43195" y="15947"/>
                  </a:cubicBezTo>
                  <a:cubicBezTo>
                    <a:pt x="32975" y="21170"/>
                    <a:pt x="22074" y="24986"/>
                    <a:pt x="10856" y="27302"/>
                  </a:cubicBezTo>
                  <a:cubicBezTo>
                    <a:pt x="8448" y="27756"/>
                    <a:pt x="6041" y="28210"/>
                    <a:pt x="3861" y="29301"/>
                  </a:cubicBezTo>
                  <a:cubicBezTo>
                    <a:pt x="1681" y="30390"/>
                    <a:pt x="500" y="27983"/>
                    <a:pt x="0" y="3039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7"/>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7"/>
            <p:cNvSpPr/>
            <p:nvPr/>
          </p:nvSpPr>
          <p:spPr>
            <a:xfrm>
              <a:off x="7361069" y="1842691"/>
              <a:ext cx="216053" cy="254361"/>
            </a:xfrm>
            <a:custGeom>
              <a:avLst/>
              <a:gdLst/>
              <a:ahLst/>
              <a:cxnLst/>
              <a:rect l="l" t="t" r="r" b="b"/>
              <a:pathLst>
                <a:path w="31691" h="37310" extrusionOk="0">
                  <a:moveTo>
                    <a:pt x="31139" y="7"/>
                  </a:moveTo>
                  <a:cubicBezTo>
                    <a:pt x="25780" y="870"/>
                    <a:pt x="20556" y="2550"/>
                    <a:pt x="15742" y="5049"/>
                  </a:cubicBezTo>
                  <a:cubicBezTo>
                    <a:pt x="13334" y="6320"/>
                    <a:pt x="11018" y="7728"/>
                    <a:pt x="8838" y="9363"/>
                  </a:cubicBezTo>
                  <a:cubicBezTo>
                    <a:pt x="6794" y="10908"/>
                    <a:pt x="4841" y="12589"/>
                    <a:pt x="3251" y="14632"/>
                  </a:cubicBezTo>
                  <a:cubicBezTo>
                    <a:pt x="435" y="18266"/>
                    <a:pt x="-655" y="22944"/>
                    <a:pt x="390" y="27441"/>
                  </a:cubicBezTo>
                  <a:cubicBezTo>
                    <a:pt x="1389" y="31665"/>
                    <a:pt x="4250" y="35208"/>
                    <a:pt x="8384" y="36616"/>
                  </a:cubicBezTo>
                  <a:cubicBezTo>
                    <a:pt x="12790" y="38114"/>
                    <a:pt x="18058" y="37206"/>
                    <a:pt x="21238" y="33709"/>
                  </a:cubicBezTo>
                  <a:cubicBezTo>
                    <a:pt x="21601" y="33300"/>
                    <a:pt x="21011" y="32664"/>
                    <a:pt x="20647" y="33073"/>
                  </a:cubicBezTo>
                  <a:cubicBezTo>
                    <a:pt x="17922" y="36070"/>
                    <a:pt x="13607" y="37070"/>
                    <a:pt x="9792" y="36161"/>
                  </a:cubicBezTo>
                  <a:cubicBezTo>
                    <a:pt x="5659" y="35162"/>
                    <a:pt x="2615" y="32028"/>
                    <a:pt x="1435" y="27986"/>
                  </a:cubicBezTo>
                  <a:cubicBezTo>
                    <a:pt x="208" y="23762"/>
                    <a:pt x="1026" y="19220"/>
                    <a:pt x="3569" y="15677"/>
                  </a:cubicBezTo>
                  <a:cubicBezTo>
                    <a:pt x="4977" y="13678"/>
                    <a:pt x="6794" y="11998"/>
                    <a:pt x="8747" y="10499"/>
                  </a:cubicBezTo>
                  <a:cubicBezTo>
                    <a:pt x="10746" y="8955"/>
                    <a:pt x="12880" y="7547"/>
                    <a:pt x="15151" y="6366"/>
                  </a:cubicBezTo>
                  <a:cubicBezTo>
                    <a:pt x="20193" y="3595"/>
                    <a:pt x="25689" y="1733"/>
                    <a:pt x="31412" y="825"/>
                  </a:cubicBezTo>
                  <a:cubicBezTo>
                    <a:pt x="31911" y="734"/>
                    <a:pt x="31684" y="-84"/>
                    <a:pt x="31185" y="7"/>
                  </a:cubicBezTo>
                  <a:lnTo>
                    <a:pt x="31185" y="7"/>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7"/>
            <p:cNvSpPr/>
            <p:nvPr/>
          </p:nvSpPr>
          <p:spPr>
            <a:xfrm>
              <a:off x="7900461" y="2077785"/>
              <a:ext cx="157859" cy="466658"/>
            </a:xfrm>
            <a:custGeom>
              <a:avLst/>
              <a:gdLst/>
              <a:ahLst/>
              <a:cxnLst/>
              <a:rect l="l" t="t" r="r" b="b"/>
              <a:pathLst>
                <a:path w="23155" h="68450" extrusionOk="0">
                  <a:moveTo>
                    <a:pt x="844" y="68171"/>
                  </a:moveTo>
                  <a:cubicBezTo>
                    <a:pt x="4023" y="59177"/>
                    <a:pt x="8565" y="50775"/>
                    <a:pt x="12744" y="42235"/>
                  </a:cubicBezTo>
                  <a:cubicBezTo>
                    <a:pt x="16877" y="33833"/>
                    <a:pt x="20647" y="25112"/>
                    <a:pt x="22282" y="15846"/>
                  </a:cubicBezTo>
                  <a:cubicBezTo>
                    <a:pt x="23236" y="10714"/>
                    <a:pt x="23463" y="5491"/>
                    <a:pt x="22691" y="313"/>
                  </a:cubicBezTo>
                  <a:cubicBezTo>
                    <a:pt x="22645" y="-233"/>
                    <a:pt x="21828" y="-5"/>
                    <a:pt x="21873" y="540"/>
                  </a:cubicBezTo>
                  <a:cubicBezTo>
                    <a:pt x="23191" y="9851"/>
                    <a:pt x="21238" y="19253"/>
                    <a:pt x="18058" y="28019"/>
                  </a:cubicBezTo>
                  <a:cubicBezTo>
                    <a:pt x="14833" y="36831"/>
                    <a:pt x="10291" y="45097"/>
                    <a:pt x="6203" y="53545"/>
                  </a:cubicBezTo>
                  <a:cubicBezTo>
                    <a:pt x="3932" y="58223"/>
                    <a:pt x="1752" y="62992"/>
                    <a:pt x="26" y="67943"/>
                  </a:cubicBezTo>
                  <a:cubicBezTo>
                    <a:pt x="-156" y="68443"/>
                    <a:pt x="662" y="68670"/>
                    <a:pt x="844" y="68171"/>
                  </a:cubicBezTo>
                  <a:lnTo>
                    <a:pt x="844" y="68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7"/>
            <p:cNvSpPr/>
            <p:nvPr/>
          </p:nvSpPr>
          <p:spPr>
            <a:xfrm>
              <a:off x="8034229" y="1839903"/>
              <a:ext cx="30161" cy="170049"/>
            </a:xfrm>
            <a:custGeom>
              <a:avLst/>
              <a:gdLst/>
              <a:ahLst/>
              <a:cxnLst/>
              <a:rect l="l" t="t" r="r" b="b"/>
              <a:pathLst>
                <a:path w="4424" h="24943" extrusionOk="0">
                  <a:moveTo>
                    <a:pt x="4295" y="24534"/>
                  </a:moveTo>
                  <a:cubicBezTo>
                    <a:pt x="4841" y="16313"/>
                    <a:pt x="3660" y="8047"/>
                    <a:pt x="844" y="280"/>
                  </a:cubicBezTo>
                  <a:cubicBezTo>
                    <a:pt x="662" y="-220"/>
                    <a:pt x="-156" y="7"/>
                    <a:pt x="26" y="507"/>
                  </a:cubicBezTo>
                  <a:cubicBezTo>
                    <a:pt x="2797" y="8183"/>
                    <a:pt x="3978" y="16359"/>
                    <a:pt x="3433" y="24534"/>
                  </a:cubicBezTo>
                  <a:cubicBezTo>
                    <a:pt x="3433" y="25079"/>
                    <a:pt x="4250" y="25079"/>
                    <a:pt x="4295" y="24534"/>
                  </a:cubicBezTo>
                  <a:lnTo>
                    <a:pt x="4295" y="245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7"/>
            <p:cNvSpPr/>
            <p:nvPr/>
          </p:nvSpPr>
          <p:spPr>
            <a:xfrm>
              <a:off x="7898014" y="2097513"/>
              <a:ext cx="149269" cy="242519"/>
            </a:xfrm>
            <a:custGeom>
              <a:avLst/>
              <a:gdLst/>
              <a:ahLst/>
              <a:cxnLst/>
              <a:rect l="l" t="t" r="r" b="b"/>
              <a:pathLst>
                <a:path w="21895" h="35573" extrusionOk="0">
                  <a:moveTo>
                    <a:pt x="749" y="35435"/>
                  </a:moveTo>
                  <a:cubicBezTo>
                    <a:pt x="8198" y="27714"/>
                    <a:pt x="14284" y="18675"/>
                    <a:pt x="18645" y="8864"/>
                  </a:cubicBezTo>
                  <a:cubicBezTo>
                    <a:pt x="19826" y="6139"/>
                    <a:pt x="20916" y="3323"/>
                    <a:pt x="21870" y="507"/>
                  </a:cubicBezTo>
                  <a:cubicBezTo>
                    <a:pt x="22051" y="7"/>
                    <a:pt x="21234" y="-220"/>
                    <a:pt x="21052" y="280"/>
                  </a:cubicBezTo>
                  <a:cubicBezTo>
                    <a:pt x="17691" y="10363"/>
                    <a:pt x="12604" y="19810"/>
                    <a:pt x="6018" y="28123"/>
                  </a:cubicBezTo>
                  <a:cubicBezTo>
                    <a:pt x="4156" y="30439"/>
                    <a:pt x="2203" y="32710"/>
                    <a:pt x="114" y="34845"/>
                  </a:cubicBezTo>
                  <a:cubicBezTo>
                    <a:pt x="-250" y="35253"/>
                    <a:pt x="341" y="35844"/>
                    <a:pt x="749" y="35435"/>
                  </a:cubicBezTo>
                  <a:lnTo>
                    <a:pt x="749" y="3543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7"/>
            <p:cNvSpPr/>
            <p:nvPr/>
          </p:nvSpPr>
          <p:spPr>
            <a:xfrm>
              <a:off x="8062793" y="1930574"/>
              <a:ext cx="72116" cy="151260"/>
            </a:xfrm>
            <a:custGeom>
              <a:avLst/>
              <a:gdLst/>
              <a:ahLst/>
              <a:cxnLst/>
              <a:rect l="l" t="t" r="r" b="b"/>
              <a:pathLst>
                <a:path w="10578" h="22187" extrusionOk="0">
                  <a:moveTo>
                    <a:pt x="10552" y="21680"/>
                  </a:moveTo>
                  <a:cubicBezTo>
                    <a:pt x="8009" y="14186"/>
                    <a:pt x="4738" y="7010"/>
                    <a:pt x="787" y="197"/>
                  </a:cubicBezTo>
                  <a:cubicBezTo>
                    <a:pt x="514" y="-258"/>
                    <a:pt x="-212" y="151"/>
                    <a:pt x="60" y="651"/>
                  </a:cubicBezTo>
                  <a:cubicBezTo>
                    <a:pt x="3966" y="7373"/>
                    <a:pt x="7191" y="14504"/>
                    <a:pt x="9734" y="21907"/>
                  </a:cubicBezTo>
                  <a:cubicBezTo>
                    <a:pt x="9916" y="22407"/>
                    <a:pt x="10734" y="22180"/>
                    <a:pt x="10552" y="21680"/>
                  </a:cubicBezTo>
                  <a:lnTo>
                    <a:pt x="10552" y="216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7"/>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7"/>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7"/>
            <p:cNvSpPr/>
            <p:nvPr/>
          </p:nvSpPr>
          <p:spPr>
            <a:xfrm>
              <a:off x="6409582" y="723488"/>
              <a:ext cx="19075" cy="294946"/>
            </a:xfrm>
            <a:custGeom>
              <a:avLst/>
              <a:gdLst/>
              <a:ahLst/>
              <a:cxnLst/>
              <a:rect l="l" t="t" r="r" b="b"/>
              <a:pathLst>
                <a:path w="2798" h="43263" extrusionOk="0">
                  <a:moveTo>
                    <a:pt x="1883" y="42871"/>
                  </a:moveTo>
                  <a:cubicBezTo>
                    <a:pt x="611" y="31925"/>
                    <a:pt x="475" y="20842"/>
                    <a:pt x="1565" y="9896"/>
                  </a:cubicBezTo>
                  <a:cubicBezTo>
                    <a:pt x="1883" y="6762"/>
                    <a:pt x="2292" y="3628"/>
                    <a:pt x="2791" y="540"/>
                  </a:cubicBezTo>
                  <a:cubicBezTo>
                    <a:pt x="2882" y="-5"/>
                    <a:pt x="2020" y="-233"/>
                    <a:pt x="1974" y="313"/>
                  </a:cubicBezTo>
                  <a:cubicBezTo>
                    <a:pt x="203" y="11259"/>
                    <a:pt x="-388" y="22387"/>
                    <a:pt x="248" y="33469"/>
                  </a:cubicBezTo>
                  <a:cubicBezTo>
                    <a:pt x="384" y="36603"/>
                    <a:pt x="657" y="39737"/>
                    <a:pt x="1066" y="42871"/>
                  </a:cubicBezTo>
                  <a:cubicBezTo>
                    <a:pt x="1111" y="43371"/>
                    <a:pt x="1974" y="43416"/>
                    <a:pt x="1883" y="42871"/>
                  </a:cubicBezTo>
                  <a:lnTo>
                    <a:pt x="1883" y="428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7"/>
            <p:cNvSpPr/>
            <p:nvPr/>
          </p:nvSpPr>
          <p:spPr>
            <a:xfrm>
              <a:off x="6262024" y="739896"/>
              <a:ext cx="46645" cy="335564"/>
            </a:xfrm>
            <a:custGeom>
              <a:avLst/>
              <a:gdLst/>
              <a:ahLst/>
              <a:cxnLst/>
              <a:rect l="l" t="t" r="r" b="b"/>
              <a:pathLst>
                <a:path w="6842" h="49221" extrusionOk="0">
                  <a:moveTo>
                    <a:pt x="6814" y="48594"/>
                  </a:moveTo>
                  <a:cubicBezTo>
                    <a:pt x="1818" y="36830"/>
                    <a:pt x="-44" y="23840"/>
                    <a:pt x="1273" y="11168"/>
                  </a:cubicBezTo>
                  <a:cubicBezTo>
                    <a:pt x="1636" y="7580"/>
                    <a:pt x="2272" y="3991"/>
                    <a:pt x="3180" y="540"/>
                  </a:cubicBezTo>
                  <a:cubicBezTo>
                    <a:pt x="3317" y="-5"/>
                    <a:pt x="2499" y="-233"/>
                    <a:pt x="2363" y="313"/>
                  </a:cubicBezTo>
                  <a:cubicBezTo>
                    <a:pt x="-862" y="12848"/>
                    <a:pt x="-771" y="26202"/>
                    <a:pt x="2545" y="38738"/>
                  </a:cubicBezTo>
                  <a:cubicBezTo>
                    <a:pt x="3453" y="42235"/>
                    <a:pt x="4634" y="45687"/>
                    <a:pt x="6042" y="49003"/>
                  </a:cubicBezTo>
                  <a:cubicBezTo>
                    <a:pt x="6269" y="49503"/>
                    <a:pt x="6996" y="49048"/>
                    <a:pt x="6814" y="48594"/>
                  </a:cubicBezTo>
                  <a:lnTo>
                    <a:pt x="6814" y="4859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7"/>
            <p:cNvSpPr/>
            <p:nvPr/>
          </p:nvSpPr>
          <p:spPr>
            <a:xfrm>
              <a:off x="5946734" y="477337"/>
              <a:ext cx="76813" cy="434650"/>
            </a:xfrm>
            <a:custGeom>
              <a:avLst/>
              <a:gdLst/>
              <a:ahLst/>
              <a:cxnLst/>
              <a:rect l="l" t="t" r="r" b="b"/>
              <a:pathLst>
                <a:path w="11267" h="63755" extrusionOk="0">
                  <a:moveTo>
                    <a:pt x="830" y="63537"/>
                  </a:moveTo>
                  <a:cubicBezTo>
                    <a:pt x="4872" y="56089"/>
                    <a:pt x="7779" y="48049"/>
                    <a:pt x="9505" y="39692"/>
                  </a:cubicBezTo>
                  <a:cubicBezTo>
                    <a:pt x="11185" y="31380"/>
                    <a:pt x="11685" y="22841"/>
                    <a:pt x="10913" y="14347"/>
                  </a:cubicBezTo>
                  <a:cubicBezTo>
                    <a:pt x="10504" y="9624"/>
                    <a:pt x="9686" y="4900"/>
                    <a:pt x="8460" y="313"/>
                  </a:cubicBezTo>
                  <a:cubicBezTo>
                    <a:pt x="8324" y="-233"/>
                    <a:pt x="7506" y="-5"/>
                    <a:pt x="7643" y="540"/>
                  </a:cubicBezTo>
                  <a:cubicBezTo>
                    <a:pt x="9777" y="8624"/>
                    <a:pt x="10686" y="17027"/>
                    <a:pt x="10368" y="25430"/>
                  </a:cubicBezTo>
                  <a:cubicBezTo>
                    <a:pt x="10050" y="33787"/>
                    <a:pt x="8506" y="42144"/>
                    <a:pt x="5781" y="50048"/>
                  </a:cubicBezTo>
                  <a:cubicBezTo>
                    <a:pt x="4236" y="54590"/>
                    <a:pt x="2328" y="58950"/>
                    <a:pt x="57" y="63129"/>
                  </a:cubicBezTo>
                  <a:cubicBezTo>
                    <a:pt x="-215" y="63583"/>
                    <a:pt x="557" y="64037"/>
                    <a:pt x="830" y="63537"/>
                  </a:cubicBezTo>
                  <a:lnTo>
                    <a:pt x="830" y="635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7"/>
            <p:cNvSpPr/>
            <p:nvPr/>
          </p:nvSpPr>
          <p:spPr>
            <a:xfrm>
              <a:off x="5963177" y="593094"/>
              <a:ext cx="43571" cy="165399"/>
            </a:xfrm>
            <a:custGeom>
              <a:avLst/>
              <a:gdLst/>
              <a:ahLst/>
              <a:cxnLst/>
              <a:rect l="l" t="t" r="r" b="b"/>
              <a:pathLst>
                <a:path w="6391" h="24261" extrusionOk="0">
                  <a:moveTo>
                    <a:pt x="6366" y="23755"/>
                  </a:moveTo>
                  <a:cubicBezTo>
                    <a:pt x="3595" y="16215"/>
                    <a:pt x="1733" y="8403"/>
                    <a:pt x="870" y="409"/>
                  </a:cubicBezTo>
                  <a:cubicBezTo>
                    <a:pt x="779" y="-136"/>
                    <a:pt x="-84" y="-136"/>
                    <a:pt x="7" y="409"/>
                  </a:cubicBezTo>
                  <a:cubicBezTo>
                    <a:pt x="870" y="8494"/>
                    <a:pt x="2732" y="16397"/>
                    <a:pt x="5548" y="23982"/>
                  </a:cubicBezTo>
                  <a:cubicBezTo>
                    <a:pt x="5730" y="24482"/>
                    <a:pt x="6547" y="24254"/>
                    <a:pt x="6366" y="23755"/>
                  </a:cubicBezTo>
                  <a:lnTo>
                    <a:pt x="6366" y="237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7"/>
            <p:cNvSpPr/>
            <p:nvPr/>
          </p:nvSpPr>
          <p:spPr>
            <a:xfrm>
              <a:off x="6199687" y="1248572"/>
              <a:ext cx="213449" cy="97143"/>
            </a:xfrm>
            <a:custGeom>
              <a:avLst/>
              <a:gdLst/>
              <a:ahLst/>
              <a:cxnLst/>
              <a:rect l="l" t="t" r="r" b="b"/>
              <a:pathLst>
                <a:path w="31309" h="14249" extrusionOk="0">
                  <a:moveTo>
                    <a:pt x="651" y="14171"/>
                  </a:moveTo>
                  <a:cubicBezTo>
                    <a:pt x="7828" y="9357"/>
                    <a:pt x="15231" y="4406"/>
                    <a:pt x="23679" y="2090"/>
                  </a:cubicBezTo>
                  <a:cubicBezTo>
                    <a:pt x="26041" y="1408"/>
                    <a:pt x="28448" y="999"/>
                    <a:pt x="30901" y="863"/>
                  </a:cubicBezTo>
                  <a:cubicBezTo>
                    <a:pt x="31446" y="863"/>
                    <a:pt x="31446" y="0"/>
                    <a:pt x="30901" y="0"/>
                  </a:cubicBezTo>
                  <a:cubicBezTo>
                    <a:pt x="22044" y="500"/>
                    <a:pt x="13959" y="4633"/>
                    <a:pt x="6555" y="9266"/>
                  </a:cubicBezTo>
                  <a:cubicBezTo>
                    <a:pt x="4421" y="10629"/>
                    <a:pt x="2286" y="12036"/>
                    <a:pt x="197" y="13445"/>
                  </a:cubicBezTo>
                  <a:cubicBezTo>
                    <a:pt x="-258" y="13762"/>
                    <a:pt x="151" y="14489"/>
                    <a:pt x="651" y="14171"/>
                  </a:cubicBezTo>
                  <a:lnTo>
                    <a:pt x="651" y="14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7"/>
            <p:cNvSpPr/>
            <p:nvPr/>
          </p:nvSpPr>
          <p:spPr>
            <a:xfrm>
              <a:off x="6567231" y="1467510"/>
              <a:ext cx="24611" cy="91273"/>
            </a:xfrm>
            <a:custGeom>
              <a:avLst/>
              <a:gdLst/>
              <a:ahLst/>
              <a:cxnLst/>
              <a:rect l="l" t="t" r="r" b="b"/>
              <a:pathLst>
                <a:path w="3610" h="13388" extrusionOk="0">
                  <a:moveTo>
                    <a:pt x="833" y="13075"/>
                  </a:moveTo>
                  <a:cubicBezTo>
                    <a:pt x="1968" y="8942"/>
                    <a:pt x="2922" y="4764"/>
                    <a:pt x="3603" y="540"/>
                  </a:cubicBezTo>
                  <a:cubicBezTo>
                    <a:pt x="3694" y="-5"/>
                    <a:pt x="2877" y="-233"/>
                    <a:pt x="2786" y="313"/>
                  </a:cubicBezTo>
                  <a:cubicBezTo>
                    <a:pt x="2059" y="4537"/>
                    <a:pt x="1151" y="8715"/>
                    <a:pt x="15" y="12848"/>
                  </a:cubicBezTo>
                  <a:cubicBezTo>
                    <a:pt x="-121" y="13393"/>
                    <a:pt x="697" y="13621"/>
                    <a:pt x="833" y="13075"/>
                  </a:cubicBezTo>
                  <a:lnTo>
                    <a:pt x="833" y="1307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7"/>
            <p:cNvSpPr/>
            <p:nvPr/>
          </p:nvSpPr>
          <p:spPr>
            <a:xfrm>
              <a:off x="6627018" y="1505793"/>
              <a:ext cx="11610" cy="35124"/>
            </a:xfrm>
            <a:custGeom>
              <a:avLst/>
              <a:gdLst/>
              <a:ahLst/>
              <a:cxnLst/>
              <a:rect l="l" t="t" r="r" b="b"/>
              <a:pathLst>
                <a:path w="1703" h="5152" extrusionOk="0">
                  <a:moveTo>
                    <a:pt x="829" y="4826"/>
                  </a:moveTo>
                  <a:cubicBezTo>
                    <a:pt x="1101" y="3372"/>
                    <a:pt x="1419" y="1964"/>
                    <a:pt x="1692" y="511"/>
                  </a:cubicBezTo>
                  <a:cubicBezTo>
                    <a:pt x="1737" y="284"/>
                    <a:pt x="1646" y="57"/>
                    <a:pt x="1419" y="11"/>
                  </a:cubicBezTo>
                  <a:cubicBezTo>
                    <a:pt x="1192" y="-34"/>
                    <a:pt x="920" y="57"/>
                    <a:pt x="874" y="284"/>
                  </a:cubicBezTo>
                  <a:cubicBezTo>
                    <a:pt x="602" y="1737"/>
                    <a:pt x="284" y="3191"/>
                    <a:pt x="11" y="4599"/>
                  </a:cubicBezTo>
                  <a:cubicBezTo>
                    <a:pt x="-34" y="4826"/>
                    <a:pt x="57" y="5053"/>
                    <a:pt x="284" y="5144"/>
                  </a:cubicBezTo>
                  <a:cubicBezTo>
                    <a:pt x="511" y="5189"/>
                    <a:pt x="784" y="5053"/>
                    <a:pt x="829" y="4826"/>
                  </a:cubicBezTo>
                  <a:lnTo>
                    <a:pt x="829" y="48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7"/>
            <p:cNvSpPr/>
            <p:nvPr/>
          </p:nvSpPr>
          <p:spPr>
            <a:xfrm>
              <a:off x="7622291" y="1764446"/>
              <a:ext cx="24679" cy="132110"/>
            </a:xfrm>
            <a:custGeom>
              <a:avLst/>
              <a:gdLst/>
              <a:ahLst/>
              <a:cxnLst/>
              <a:rect l="l" t="t" r="r" b="b"/>
              <a:pathLst>
                <a:path w="3620" h="19378" extrusionOk="0">
                  <a:moveTo>
                    <a:pt x="770" y="19162"/>
                  </a:moveTo>
                  <a:cubicBezTo>
                    <a:pt x="3631" y="13348"/>
                    <a:pt x="4358" y="6626"/>
                    <a:pt x="2860" y="312"/>
                  </a:cubicBezTo>
                  <a:cubicBezTo>
                    <a:pt x="2723" y="-232"/>
                    <a:pt x="1905" y="-5"/>
                    <a:pt x="2042" y="539"/>
                  </a:cubicBezTo>
                  <a:cubicBezTo>
                    <a:pt x="3495" y="6626"/>
                    <a:pt x="2769" y="13121"/>
                    <a:pt x="43" y="18707"/>
                  </a:cubicBezTo>
                  <a:cubicBezTo>
                    <a:pt x="-184" y="19207"/>
                    <a:pt x="543" y="19662"/>
                    <a:pt x="770" y="19162"/>
                  </a:cubicBezTo>
                  <a:lnTo>
                    <a:pt x="770" y="191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7"/>
            <p:cNvSpPr/>
            <p:nvPr/>
          </p:nvSpPr>
          <p:spPr>
            <a:xfrm>
              <a:off x="7688050" y="1766696"/>
              <a:ext cx="22975" cy="137720"/>
            </a:xfrm>
            <a:custGeom>
              <a:avLst/>
              <a:gdLst/>
              <a:ahLst/>
              <a:cxnLst/>
              <a:rect l="l" t="t" r="r" b="b"/>
              <a:pathLst>
                <a:path w="3370" h="20201" extrusionOk="0">
                  <a:moveTo>
                    <a:pt x="844" y="19921"/>
                  </a:moveTo>
                  <a:cubicBezTo>
                    <a:pt x="3342" y="13699"/>
                    <a:pt x="3977" y="6886"/>
                    <a:pt x="2797" y="300"/>
                  </a:cubicBezTo>
                  <a:cubicBezTo>
                    <a:pt x="2706" y="-245"/>
                    <a:pt x="1888" y="27"/>
                    <a:pt x="1979" y="527"/>
                  </a:cubicBezTo>
                  <a:cubicBezTo>
                    <a:pt x="3115" y="6977"/>
                    <a:pt x="2433" y="13653"/>
                    <a:pt x="26" y="19694"/>
                  </a:cubicBezTo>
                  <a:cubicBezTo>
                    <a:pt x="-156" y="20194"/>
                    <a:pt x="662" y="20421"/>
                    <a:pt x="844" y="19921"/>
                  </a:cubicBezTo>
                  <a:lnTo>
                    <a:pt x="844" y="199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7"/>
            <p:cNvSpPr/>
            <p:nvPr/>
          </p:nvSpPr>
          <p:spPr>
            <a:xfrm>
              <a:off x="7548406" y="1742680"/>
              <a:ext cx="12537" cy="74106"/>
            </a:xfrm>
            <a:custGeom>
              <a:avLst/>
              <a:gdLst/>
              <a:ahLst/>
              <a:cxnLst/>
              <a:rect l="l" t="t" r="r" b="b"/>
              <a:pathLst>
                <a:path w="1839" h="10870" extrusionOk="0">
                  <a:moveTo>
                    <a:pt x="844" y="10590"/>
                  </a:moveTo>
                  <a:cubicBezTo>
                    <a:pt x="1979" y="7275"/>
                    <a:pt x="2161" y="3686"/>
                    <a:pt x="1298" y="280"/>
                  </a:cubicBezTo>
                  <a:cubicBezTo>
                    <a:pt x="1162" y="-220"/>
                    <a:pt x="344" y="7"/>
                    <a:pt x="480" y="507"/>
                  </a:cubicBezTo>
                  <a:cubicBezTo>
                    <a:pt x="1298" y="3777"/>
                    <a:pt x="1116" y="7184"/>
                    <a:pt x="26" y="10363"/>
                  </a:cubicBezTo>
                  <a:cubicBezTo>
                    <a:pt x="-155" y="10863"/>
                    <a:pt x="662" y="11090"/>
                    <a:pt x="844" y="10590"/>
                  </a:cubicBezTo>
                  <a:lnTo>
                    <a:pt x="844" y="1059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7"/>
            <p:cNvSpPr/>
            <p:nvPr/>
          </p:nvSpPr>
          <p:spPr>
            <a:xfrm>
              <a:off x="6614658" y="503964"/>
              <a:ext cx="67977" cy="112468"/>
            </a:xfrm>
            <a:custGeom>
              <a:avLst/>
              <a:gdLst/>
              <a:ahLst/>
              <a:cxnLst/>
              <a:rect l="l" t="t" r="r" b="b"/>
              <a:pathLst>
                <a:path w="9971" h="16497" extrusionOk="0">
                  <a:moveTo>
                    <a:pt x="507" y="16482"/>
                  </a:moveTo>
                  <a:cubicBezTo>
                    <a:pt x="3686" y="15574"/>
                    <a:pt x="6412" y="13484"/>
                    <a:pt x="8137" y="10714"/>
                  </a:cubicBezTo>
                  <a:cubicBezTo>
                    <a:pt x="10000" y="7625"/>
                    <a:pt x="10454" y="3764"/>
                    <a:pt x="9455" y="313"/>
                  </a:cubicBezTo>
                  <a:cubicBezTo>
                    <a:pt x="9319" y="-233"/>
                    <a:pt x="8501" y="-5"/>
                    <a:pt x="8637" y="540"/>
                  </a:cubicBezTo>
                  <a:cubicBezTo>
                    <a:pt x="9591" y="3764"/>
                    <a:pt x="9137" y="7353"/>
                    <a:pt x="7411" y="10305"/>
                  </a:cubicBezTo>
                  <a:cubicBezTo>
                    <a:pt x="5821" y="12894"/>
                    <a:pt x="3232" y="14802"/>
                    <a:pt x="280" y="15665"/>
                  </a:cubicBezTo>
                  <a:cubicBezTo>
                    <a:pt x="-220" y="15801"/>
                    <a:pt x="7" y="16619"/>
                    <a:pt x="507" y="16482"/>
                  </a:cubicBezTo>
                  <a:lnTo>
                    <a:pt x="507" y="164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7"/>
            <p:cNvSpPr/>
            <p:nvPr/>
          </p:nvSpPr>
          <p:spPr>
            <a:xfrm>
              <a:off x="6711033" y="548771"/>
              <a:ext cx="31681" cy="96938"/>
            </a:xfrm>
            <a:custGeom>
              <a:avLst/>
              <a:gdLst/>
              <a:ahLst/>
              <a:cxnLst/>
              <a:rect l="l" t="t" r="r" b="b"/>
              <a:pathLst>
                <a:path w="4647" h="14219" extrusionOk="0">
                  <a:moveTo>
                    <a:pt x="723" y="14088"/>
                  </a:moveTo>
                  <a:cubicBezTo>
                    <a:pt x="4357" y="10590"/>
                    <a:pt x="5628" y="5004"/>
                    <a:pt x="3857" y="280"/>
                  </a:cubicBezTo>
                  <a:cubicBezTo>
                    <a:pt x="3675" y="-220"/>
                    <a:pt x="2857" y="7"/>
                    <a:pt x="3039" y="507"/>
                  </a:cubicBezTo>
                  <a:cubicBezTo>
                    <a:pt x="4720" y="4958"/>
                    <a:pt x="3539" y="10182"/>
                    <a:pt x="132" y="13497"/>
                  </a:cubicBezTo>
                  <a:cubicBezTo>
                    <a:pt x="-276" y="13860"/>
                    <a:pt x="359" y="14497"/>
                    <a:pt x="723" y="14088"/>
                  </a:cubicBezTo>
                  <a:lnTo>
                    <a:pt x="723" y="140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7"/>
            <p:cNvSpPr/>
            <p:nvPr/>
          </p:nvSpPr>
          <p:spPr>
            <a:xfrm>
              <a:off x="6584778" y="476008"/>
              <a:ext cx="17057" cy="58481"/>
            </a:xfrm>
            <a:custGeom>
              <a:avLst/>
              <a:gdLst/>
              <a:ahLst/>
              <a:cxnLst/>
              <a:rect l="l" t="t" r="r" b="b"/>
              <a:pathLst>
                <a:path w="2502" h="8578" extrusionOk="0">
                  <a:moveTo>
                    <a:pt x="848" y="8410"/>
                  </a:moveTo>
                  <a:cubicBezTo>
                    <a:pt x="2482" y="6048"/>
                    <a:pt x="2937" y="3005"/>
                    <a:pt x="2074" y="280"/>
                  </a:cubicBezTo>
                  <a:cubicBezTo>
                    <a:pt x="1937" y="-220"/>
                    <a:pt x="1120" y="7"/>
                    <a:pt x="1256" y="507"/>
                  </a:cubicBezTo>
                  <a:cubicBezTo>
                    <a:pt x="2074" y="3051"/>
                    <a:pt x="1619" y="5821"/>
                    <a:pt x="75" y="7956"/>
                  </a:cubicBezTo>
                  <a:cubicBezTo>
                    <a:pt x="-243" y="8410"/>
                    <a:pt x="530" y="8819"/>
                    <a:pt x="848" y="8410"/>
                  </a:cubicBezTo>
                  <a:lnTo>
                    <a:pt x="848" y="841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7"/>
            <p:cNvSpPr/>
            <p:nvPr/>
          </p:nvSpPr>
          <p:spPr>
            <a:xfrm>
              <a:off x="5392248" y="674181"/>
              <a:ext cx="73077" cy="140413"/>
            </a:xfrm>
            <a:custGeom>
              <a:avLst/>
              <a:gdLst/>
              <a:ahLst/>
              <a:cxnLst/>
              <a:rect l="l" t="t" r="r" b="b"/>
              <a:pathLst>
                <a:path w="10719" h="20596" extrusionOk="0">
                  <a:moveTo>
                    <a:pt x="2408" y="19990"/>
                  </a:moveTo>
                  <a:cubicBezTo>
                    <a:pt x="-181" y="16447"/>
                    <a:pt x="864" y="11814"/>
                    <a:pt x="2680" y="8181"/>
                  </a:cubicBezTo>
                  <a:cubicBezTo>
                    <a:pt x="4134" y="5228"/>
                    <a:pt x="6405" y="686"/>
                    <a:pt x="10311" y="868"/>
                  </a:cubicBezTo>
                  <a:cubicBezTo>
                    <a:pt x="10856" y="868"/>
                    <a:pt x="10856" y="51"/>
                    <a:pt x="10311" y="5"/>
                  </a:cubicBezTo>
                  <a:cubicBezTo>
                    <a:pt x="7177" y="-131"/>
                    <a:pt x="4906" y="2594"/>
                    <a:pt x="3407" y="5047"/>
                  </a:cubicBezTo>
                  <a:cubicBezTo>
                    <a:pt x="1591" y="8044"/>
                    <a:pt x="-45" y="11496"/>
                    <a:pt x="1" y="15085"/>
                  </a:cubicBezTo>
                  <a:cubicBezTo>
                    <a:pt x="46" y="16992"/>
                    <a:pt x="546" y="18854"/>
                    <a:pt x="1681" y="20399"/>
                  </a:cubicBezTo>
                  <a:cubicBezTo>
                    <a:pt x="1999" y="20853"/>
                    <a:pt x="2726" y="20444"/>
                    <a:pt x="2408" y="19990"/>
                  </a:cubicBezTo>
                  <a:lnTo>
                    <a:pt x="2408" y="1999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7"/>
            <p:cNvSpPr/>
            <p:nvPr/>
          </p:nvSpPr>
          <p:spPr>
            <a:xfrm>
              <a:off x="5498379" y="733181"/>
              <a:ext cx="69798" cy="136432"/>
            </a:xfrm>
            <a:custGeom>
              <a:avLst/>
              <a:gdLst/>
              <a:ahLst/>
              <a:cxnLst/>
              <a:rect l="l" t="t" r="r" b="b"/>
              <a:pathLst>
                <a:path w="10238" h="20012" extrusionOk="0">
                  <a:moveTo>
                    <a:pt x="2464" y="19284"/>
                  </a:moveTo>
                  <a:cubicBezTo>
                    <a:pt x="-443" y="16105"/>
                    <a:pt x="1101" y="11472"/>
                    <a:pt x="2782" y="8111"/>
                  </a:cubicBezTo>
                  <a:cubicBezTo>
                    <a:pt x="4281" y="5022"/>
                    <a:pt x="6507" y="1888"/>
                    <a:pt x="9958" y="844"/>
                  </a:cubicBezTo>
                  <a:cubicBezTo>
                    <a:pt x="10458" y="662"/>
                    <a:pt x="10231" y="-156"/>
                    <a:pt x="9731" y="26"/>
                  </a:cubicBezTo>
                  <a:cubicBezTo>
                    <a:pt x="6779" y="889"/>
                    <a:pt x="4645" y="3160"/>
                    <a:pt x="3100" y="5704"/>
                  </a:cubicBezTo>
                  <a:cubicBezTo>
                    <a:pt x="2283" y="7066"/>
                    <a:pt x="1601" y="8519"/>
                    <a:pt x="1011" y="9973"/>
                  </a:cubicBezTo>
                  <a:cubicBezTo>
                    <a:pt x="375" y="11608"/>
                    <a:pt x="-79" y="13334"/>
                    <a:pt x="12" y="15105"/>
                  </a:cubicBezTo>
                  <a:cubicBezTo>
                    <a:pt x="57" y="16877"/>
                    <a:pt x="647" y="18558"/>
                    <a:pt x="1874" y="19875"/>
                  </a:cubicBezTo>
                  <a:cubicBezTo>
                    <a:pt x="2237" y="20283"/>
                    <a:pt x="2828" y="19693"/>
                    <a:pt x="2464" y="19284"/>
                  </a:cubicBezTo>
                  <a:lnTo>
                    <a:pt x="2464" y="192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7"/>
            <p:cNvSpPr/>
            <p:nvPr/>
          </p:nvSpPr>
          <p:spPr>
            <a:xfrm>
              <a:off x="5585142" y="780007"/>
              <a:ext cx="49972" cy="89275"/>
            </a:xfrm>
            <a:custGeom>
              <a:avLst/>
              <a:gdLst/>
              <a:ahLst/>
              <a:cxnLst/>
              <a:rect l="l" t="t" r="r" b="b"/>
              <a:pathLst>
                <a:path w="7330" h="13095" extrusionOk="0">
                  <a:moveTo>
                    <a:pt x="865" y="12687"/>
                  </a:moveTo>
                  <a:cubicBezTo>
                    <a:pt x="775" y="7963"/>
                    <a:pt x="3182" y="3376"/>
                    <a:pt x="7133" y="787"/>
                  </a:cubicBezTo>
                  <a:cubicBezTo>
                    <a:pt x="7588" y="514"/>
                    <a:pt x="7179" y="-212"/>
                    <a:pt x="6679" y="60"/>
                  </a:cubicBezTo>
                  <a:cubicBezTo>
                    <a:pt x="2500" y="2831"/>
                    <a:pt x="-89" y="7691"/>
                    <a:pt x="2" y="12687"/>
                  </a:cubicBezTo>
                  <a:cubicBezTo>
                    <a:pt x="2" y="13232"/>
                    <a:pt x="865" y="13232"/>
                    <a:pt x="865" y="12687"/>
                  </a:cubicBezTo>
                  <a:lnTo>
                    <a:pt x="865" y="126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7"/>
            <p:cNvSpPr/>
            <p:nvPr/>
          </p:nvSpPr>
          <p:spPr>
            <a:xfrm>
              <a:off x="5691470" y="830690"/>
              <a:ext cx="38907" cy="43659"/>
            </a:xfrm>
            <a:custGeom>
              <a:avLst/>
              <a:gdLst/>
              <a:ahLst/>
              <a:cxnLst/>
              <a:rect l="l" t="t" r="r" b="b"/>
              <a:pathLst>
                <a:path w="5707" h="6404" extrusionOk="0">
                  <a:moveTo>
                    <a:pt x="802" y="6206"/>
                  </a:moveTo>
                  <a:cubicBezTo>
                    <a:pt x="2029" y="4117"/>
                    <a:pt x="3663" y="2255"/>
                    <a:pt x="5571" y="711"/>
                  </a:cubicBezTo>
                  <a:cubicBezTo>
                    <a:pt x="5753" y="574"/>
                    <a:pt x="5753" y="256"/>
                    <a:pt x="5571" y="120"/>
                  </a:cubicBezTo>
                  <a:cubicBezTo>
                    <a:pt x="5435" y="-62"/>
                    <a:pt x="5163" y="-16"/>
                    <a:pt x="4981" y="120"/>
                  </a:cubicBezTo>
                  <a:cubicBezTo>
                    <a:pt x="3028" y="1664"/>
                    <a:pt x="1347" y="3617"/>
                    <a:pt x="76" y="5797"/>
                  </a:cubicBezTo>
                  <a:cubicBezTo>
                    <a:pt x="-243" y="6251"/>
                    <a:pt x="530" y="6660"/>
                    <a:pt x="802" y="6206"/>
                  </a:cubicBezTo>
                  <a:lnTo>
                    <a:pt x="802" y="6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7"/>
            <p:cNvSpPr/>
            <p:nvPr/>
          </p:nvSpPr>
          <p:spPr>
            <a:xfrm>
              <a:off x="7955694" y="1108349"/>
              <a:ext cx="67077" cy="70500"/>
            </a:xfrm>
            <a:custGeom>
              <a:avLst/>
              <a:gdLst/>
              <a:ahLst/>
              <a:cxnLst/>
              <a:rect l="l" t="t" r="r" b="b"/>
              <a:pathLst>
                <a:path w="9839" h="10341" extrusionOk="0">
                  <a:moveTo>
                    <a:pt x="7958" y="313"/>
                  </a:moveTo>
                  <a:cubicBezTo>
                    <a:pt x="5687" y="-414"/>
                    <a:pt x="3007" y="131"/>
                    <a:pt x="1418" y="1902"/>
                  </a:cubicBezTo>
                  <a:cubicBezTo>
                    <a:pt x="-218" y="3628"/>
                    <a:pt x="-490" y="6535"/>
                    <a:pt x="872" y="8443"/>
                  </a:cubicBezTo>
                  <a:cubicBezTo>
                    <a:pt x="2280" y="10396"/>
                    <a:pt x="5278" y="10986"/>
                    <a:pt x="7186" y="9533"/>
                  </a:cubicBezTo>
                  <a:cubicBezTo>
                    <a:pt x="8004" y="8943"/>
                    <a:pt x="8548" y="8034"/>
                    <a:pt x="9002" y="7126"/>
                  </a:cubicBezTo>
                  <a:cubicBezTo>
                    <a:pt x="9639" y="5808"/>
                    <a:pt x="10047" y="4355"/>
                    <a:pt x="9729" y="2992"/>
                  </a:cubicBezTo>
                  <a:cubicBezTo>
                    <a:pt x="9411" y="1584"/>
                    <a:pt x="8185" y="313"/>
                    <a:pt x="6731" y="404"/>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27"/>
            <p:cNvSpPr/>
            <p:nvPr/>
          </p:nvSpPr>
          <p:spPr>
            <a:xfrm>
              <a:off x="7785857" y="1080536"/>
              <a:ext cx="67193" cy="70759"/>
            </a:xfrm>
            <a:custGeom>
              <a:avLst/>
              <a:gdLst/>
              <a:ahLst/>
              <a:cxnLst/>
              <a:rect l="l" t="t" r="r" b="b"/>
              <a:pathLst>
                <a:path w="9856" h="10379" extrusionOk="0">
                  <a:moveTo>
                    <a:pt x="7981" y="305"/>
                  </a:moveTo>
                  <a:cubicBezTo>
                    <a:pt x="5710" y="-422"/>
                    <a:pt x="3030" y="169"/>
                    <a:pt x="1395" y="1894"/>
                  </a:cubicBezTo>
                  <a:cubicBezTo>
                    <a:pt x="-195" y="3666"/>
                    <a:pt x="-513" y="6573"/>
                    <a:pt x="895" y="8480"/>
                  </a:cubicBezTo>
                  <a:cubicBezTo>
                    <a:pt x="2258" y="10433"/>
                    <a:pt x="5301" y="11024"/>
                    <a:pt x="7208" y="9570"/>
                  </a:cubicBezTo>
                  <a:cubicBezTo>
                    <a:pt x="7981" y="8980"/>
                    <a:pt x="8571" y="8071"/>
                    <a:pt x="9025" y="7163"/>
                  </a:cubicBezTo>
                  <a:cubicBezTo>
                    <a:pt x="9616" y="5846"/>
                    <a:pt x="10070" y="4393"/>
                    <a:pt x="9752" y="2984"/>
                  </a:cubicBezTo>
                  <a:cubicBezTo>
                    <a:pt x="9434" y="1622"/>
                    <a:pt x="8163" y="350"/>
                    <a:pt x="6754" y="441"/>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50" name="Google Shape;1650;p27"/>
          <p:cNvSpPr/>
          <p:nvPr/>
        </p:nvSpPr>
        <p:spPr>
          <a:xfrm>
            <a:off x="5577277" y="594067"/>
            <a:ext cx="717473" cy="346144"/>
          </a:xfrm>
          <a:custGeom>
            <a:avLst/>
            <a:gdLst/>
            <a:ahLst/>
            <a:cxnLst/>
            <a:rect l="l" t="t" r="r" b="b"/>
            <a:pathLst>
              <a:path w="242185" h="116842" extrusionOk="0">
                <a:moveTo>
                  <a:pt x="241427" y="94548"/>
                </a:moveTo>
                <a:cubicBezTo>
                  <a:pt x="243816" y="85301"/>
                  <a:pt x="240432" y="74818"/>
                  <a:pt x="233097" y="68709"/>
                </a:cubicBezTo>
                <a:cubicBezTo>
                  <a:pt x="225757" y="62600"/>
                  <a:pt x="214833" y="61178"/>
                  <a:pt x="206176" y="65202"/>
                </a:cubicBezTo>
                <a:cubicBezTo>
                  <a:pt x="206658" y="57095"/>
                  <a:pt x="202402" y="48878"/>
                  <a:pt x="195502" y="44595"/>
                </a:cubicBezTo>
                <a:cubicBezTo>
                  <a:pt x="188603" y="40312"/>
                  <a:pt x="179346" y="40144"/>
                  <a:pt x="172297" y="44177"/>
                </a:cubicBezTo>
                <a:cubicBezTo>
                  <a:pt x="174523" y="34680"/>
                  <a:pt x="173882" y="24533"/>
                  <a:pt x="170476" y="15395"/>
                </a:cubicBezTo>
                <a:cubicBezTo>
                  <a:pt x="168922" y="11220"/>
                  <a:pt x="166701" y="7137"/>
                  <a:pt x="163190" y="4398"/>
                </a:cubicBezTo>
                <a:cubicBezTo>
                  <a:pt x="159675" y="1659"/>
                  <a:pt x="152190" y="-344"/>
                  <a:pt x="148197" y="1628"/>
                </a:cubicBezTo>
                <a:cubicBezTo>
                  <a:pt x="135779" y="-2024"/>
                  <a:pt x="121695" y="569"/>
                  <a:pt x="111389" y="8400"/>
                </a:cubicBezTo>
                <a:cubicBezTo>
                  <a:pt x="101087" y="16235"/>
                  <a:pt x="94819" y="29116"/>
                  <a:pt x="95019" y="42056"/>
                </a:cubicBezTo>
                <a:cubicBezTo>
                  <a:pt x="82215" y="39404"/>
                  <a:pt x="68330" y="50037"/>
                  <a:pt x="67558" y="63095"/>
                </a:cubicBezTo>
                <a:cubicBezTo>
                  <a:pt x="61903" y="58666"/>
                  <a:pt x="53909" y="57422"/>
                  <a:pt x="47174" y="59915"/>
                </a:cubicBezTo>
                <a:cubicBezTo>
                  <a:pt x="40438" y="62414"/>
                  <a:pt x="35187" y="68568"/>
                  <a:pt x="33788" y="75613"/>
                </a:cubicBezTo>
                <a:cubicBezTo>
                  <a:pt x="27529" y="74318"/>
                  <a:pt x="21080" y="73065"/>
                  <a:pt x="14784" y="74182"/>
                </a:cubicBezTo>
                <a:cubicBezTo>
                  <a:pt x="8489" y="75299"/>
                  <a:pt x="2298" y="79328"/>
                  <a:pt x="495" y="85460"/>
                </a:cubicBezTo>
                <a:cubicBezTo>
                  <a:pt x="-1394" y="91887"/>
                  <a:pt x="2321" y="99222"/>
                  <a:pt x="8280" y="102283"/>
                </a:cubicBezTo>
                <a:cubicBezTo>
                  <a:pt x="14239" y="105349"/>
                  <a:pt x="21793" y="104418"/>
                  <a:pt x="27402" y="100757"/>
                </a:cubicBezTo>
                <a:cubicBezTo>
                  <a:pt x="28669" y="99931"/>
                  <a:pt x="30009" y="98927"/>
                  <a:pt x="31517" y="99068"/>
                </a:cubicBezTo>
                <a:cubicBezTo>
                  <a:pt x="32784" y="99186"/>
                  <a:pt x="33815" y="100081"/>
                  <a:pt x="34787" y="100898"/>
                </a:cubicBezTo>
                <a:cubicBezTo>
                  <a:pt x="45688" y="110068"/>
                  <a:pt x="60709" y="114143"/>
                  <a:pt x="74753" y="111731"/>
                </a:cubicBezTo>
                <a:cubicBezTo>
                  <a:pt x="80299" y="110777"/>
                  <a:pt x="86235" y="108388"/>
                  <a:pt x="88592" y="103278"/>
                </a:cubicBezTo>
                <a:cubicBezTo>
                  <a:pt x="86676" y="109755"/>
                  <a:pt x="93225" y="116314"/>
                  <a:pt x="99965" y="116800"/>
                </a:cubicBezTo>
                <a:cubicBezTo>
                  <a:pt x="106706" y="117286"/>
                  <a:pt x="113001" y="113566"/>
                  <a:pt x="118379" y="109473"/>
                </a:cubicBezTo>
                <a:cubicBezTo>
                  <a:pt x="119601" y="108542"/>
                  <a:pt x="120882" y="107552"/>
                  <a:pt x="122399" y="107325"/>
                </a:cubicBezTo>
                <a:cubicBezTo>
                  <a:pt x="124742" y="106975"/>
                  <a:pt x="126891" y="108506"/>
                  <a:pt x="128975" y="109628"/>
                </a:cubicBezTo>
                <a:cubicBezTo>
                  <a:pt x="138877" y="114974"/>
                  <a:pt x="152753" y="110813"/>
                  <a:pt x="158076" y="100903"/>
                </a:cubicBezTo>
                <a:cubicBezTo>
                  <a:pt x="158135" y="102924"/>
                  <a:pt x="160829" y="103128"/>
                  <a:pt x="162532" y="104214"/>
                </a:cubicBezTo>
                <a:cubicBezTo>
                  <a:pt x="169867" y="108878"/>
                  <a:pt x="180877" y="106094"/>
                  <a:pt x="185115" y="98500"/>
                </a:cubicBezTo>
                <a:cubicBezTo>
                  <a:pt x="184193" y="101684"/>
                  <a:pt x="187754" y="104400"/>
                  <a:pt x="190992" y="105104"/>
                </a:cubicBezTo>
                <a:cubicBezTo>
                  <a:pt x="198496" y="106739"/>
                  <a:pt x="206853" y="102969"/>
                  <a:pt x="210596" y="96265"/>
                </a:cubicBezTo>
                <a:cubicBezTo>
                  <a:pt x="211749" y="103155"/>
                  <a:pt x="218635" y="108583"/>
                  <a:pt x="225602" y="108093"/>
                </a:cubicBezTo>
                <a:cubicBezTo>
                  <a:pt x="232570" y="107602"/>
                  <a:pt x="239678" y="101307"/>
                  <a:pt x="241422" y="945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1" name="Google Shape;1651;p27"/>
          <p:cNvGrpSpPr/>
          <p:nvPr/>
        </p:nvGrpSpPr>
        <p:grpSpPr>
          <a:xfrm>
            <a:off x="5768314" y="2054734"/>
            <a:ext cx="2157155" cy="2157246"/>
            <a:chOff x="3359462" y="1610703"/>
            <a:chExt cx="739943" cy="739948"/>
          </a:xfrm>
        </p:grpSpPr>
        <p:sp>
          <p:nvSpPr>
            <p:cNvPr id="1652" name="Google Shape;1652;p27"/>
            <p:cNvSpPr/>
            <p:nvPr/>
          </p:nvSpPr>
          <p:spPr>
            <a:xfrm>
              <a:off x="3359462" y="1610705"/>
              <a:ext cx="739943" cy="739946"/>
            </a:xfrm>
            <a:custGeom>
              <a:avLst/>
              <a:gdLst/>
              <a:ahLst/>
              <a:cxnLst/>
              <a:rect l="l" t="t" r="r" b="b"/>
              <a:pathLst>
                <a:path w="1031279" h="1031284" extrusionOk="0">
                  <a:moveTo>
                    <a:pt x="1031280" y="515647"/>
                  </a:moveTo>
                  <a:cubicBezTo>
                    <a:pt x="1031280" y="544748"/>
                    <a:pt x="1028863" y="573303"/>
                    <a:pt x="1024212" y="601105"/>
                  </a:cubicBezTo>
                  <a:cubicBezTo>
                    <a:pt x="1004813" y="717431"/>
                    <a:pt x="946471" y="820594"/>
                    <a:pt x="863030" y="896750"/>
                  </a:cubicBezTo>
                  <a:cubicBezTo>
                    <a:pt x="808148" y="946798"/>
                    <a:pt x="742412" y="985128"/>
                    <a:pt x="669789" y="1007848"/>
                  </a:cubicBezTo>
                  <a:cubicBezTo>
                    <a:pt x="621108" y="1023100"/>
                    <a:pt x="569329" y="1031284"/>
                    <a:pt x="515638" y="1031284"/>
                  </a:cubicBezTo>
                  <a:cubicBezTo>
                    <a:pt x="281578" y="1031284"/>
                    <a:pt x="83977" y="875366"/>
                    <a:pt x="20984" y="661718"/>
                  </a:cubicBezTo>
                  <a:cubicBezTo>
                    <a:pt x="7317" y="615417"/>
                    <a:pt x="0" y="566377"/>
                    <a:pt x="0" y="515642"/>
                  </a:cubicBezTo>
                  <a:cubicBezTo>
                    <a:pt x="0" y="383774"/>
                    <a:pt x="49472" y="263483"/>
                    <a:pt x="130892" y="172288"/>
                  </a:cubicBezTo>
                  <a:cubicBezTo>
                    <a:pt x="225330" y="66563"/>
                    <a:pt x="362712" y="0"/>
                    <a:pt x="515638" y="0"/>
                  </a:cubicBezTo>
                  <a:cubicBezTo>
                    <a:pt x="618514" y="0"/>
                    <a:pt x="714356" y="30109"/>
                    <a:pt x="794804" y="81997"/>
                  </a:cubicBezTo>
                  <a:cubicBezTo>
                    <a:pt x="937092" y="173805"/>
                    <a:pt x="1031280" y="333725"/>
                    <a:pt x="1031280" y="51564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27"/>
            <p:cNvSpPr/>
            <p:nvPr/>
          </p:nvSpPr>
          <p:spPr>
            <a:xfrm>
              <a:off x="3445671" y="1610709"/>
              <a:ext cx="648570" cy="643415"/>
            </a:xfrm>
            <a:custGeom>
              <a:avLst/>
              <a:gdLst/>
              <a:ahLst/>
              <a:cxnLst/>
              <a:rect l="l" t="t" r="r" b="b"/>
              <a:pathLst>
                <a:path w="903930" h="896745" extrusionOk="0">
                  <a:moveTo>
                    <a:pt x="903926" y="601101"/>
                  </a:moveTo>
                  <a:cubicBezTo>
                    <a:pt x="884527" y="717426"/>
                    <a:pt x="826185" y="820589"/>
                    <a:pt x="742744" y="896745"/>
                  </a:cubicBezTo>
                  <a:cubicBezTo>
                    <a:pt x="742598" y="895265"/>
                    <a:pt x="742562" y="893788"/>
                    <a:pt x="742635" y="892308"/>
                  </a:cubicBezTo>
                  <a:cubicBezTo>
                    <a:pt x="744833" y="847196"/>
                    <a:pt x="728609" y="801440"/>
                    <a:pt x="698427" y="767834"/>
                  </a:cubicBezTo>
                  <a:cubicBezTo>
                    <a:pt x="692332" y="761089"/>
                    <a:pt x="685519" y="754457"/>
                    <a:pt x="682743" y="745800"/>
                  </a:cubicBezTo>
                  <a:cubicBezTo>
                    <a:pt x="677120" y="728386"/>
                    <a:pt x="689488" y="708120"/>
                    <a:pt x="681481" y="691605"/>
                  </a:cubicBezTo>
                  <a:cubicBezTo>
                    <a:pt x="675567" y="679346"/>
                    <a:pt x="660497" y="674404"/>
                    <a:pt x="646866" y="673791"/>
                  </a:cubicBezTo>
                  <a:cubicBezTo>
                    <a:pt x="633235" y="673214"/>
                    <a:pt x="619355" y="675631"/>
                    <a:pt x="606010" y="672637"/>
                  </a:cubicBezTo>
                  <a:cubicBezTo>
                    <a:pt x="600206" y="671338"/>
                    <a:pt x="594474" y="668849"/>
                    <a:pt x="590504" y="664416"/>
                  </a:cubicBezTo>
                  <a:cubicBezTo>
                    <a:pt x="581275" y="654138"/>
                    <a:pt x="584159" y="636687"/>
                    <a:pt x="574639" y="626663"/>
                  </a:cubicBezTo>
                  <a:cubicBezTo>
                    <a:pt x="564905" y="616457"/>
                    <a:pt x="548422" y="619414"/>
                    <a:pt x="534360" y="620749"/>
                  </a:cubicBezTo>
                  <a:cubicBezTo>
                    <a:pt x="520334" y="622085"/>
                    <a:pt x="513444" y="613141"/>
                    <a:pt x="512581" y="599079"/>
                  </a:cubicBezTo>
                  <a:cubicBezTo>
                    <a:pt x="462314" y="571568"/>
                    <a:pt x="409200" y="534460"/>
                    <a:pt x="398781" y="478102"/>
                  </a:cubicBezTo>
                  <a:cubicBezTo>
                    <a:pt x="397014" y="468582"/>
                    <a:pt x="396078" y="457731"/>
                    <a:pt x="388611" y="451527"/>
                  </a:cubicBezTo>
                  <a:cubicBezTo>
                    <a:pt x="384355" y="448030"/>
                    <a:pt x="378769" y="446694"/>
                    <a:pt x="373790" y="444315"/>
                  </a:cubicBezTo>
                  <a:cubicBezTo>
                    <a:pt x="354859" y="435189"/>
                    <a:pt x="347756" y="412439"/>
                    <a:pt x="340979" y="392535"/>
                  </a:cubicBezTo>
                  <a:cubicBezTo>
                    <a:pt x="333657" y="371006"/>
                    <a:pt x="324500" y="350131"/>
                    <a:pt x="313645" y="330119"/>
                  </a:cubicBezTo>
                  <a:cubicBezTo>
                    <a:pt x="305606" y="315407"/>
                    <a:pt x="295327" y="300046"/>
                    <a:pt x="279244" y="295214"/>
                  </a:cubicBezTo>
                  <a:cubicBezTo>
                    <a:pt x="257210" y="288614"/>
                    <a:pt x="234028" y="305419"/>
                    <a:pt x="223895" y="326081"/>
                  </a:cubicBezTo>
                  <a:cubicBezTo>
                    <a:pt x="215383" y="343463"/>
                    <a:pt x="213294" y="363907"/>
                    <a:pt x="218163" y="382657"/>
                  </a:cubicBezTo>
                  <a:cubicBezTo>
                    <a:pt x="222019" y="397513"/>
                    <a:pt x="230063" y="411321"/>
                    <a:pt x="231684" y="426614"/>
                  </a:cubicBezTo>
                  <a:cubicBezTo>
                    <a:pt x="232729" y="436134"/>
                    <a:pt x="231216" y="445727"/>
                    <a:pt x="231216" y="455315"/>
                  </a:cubicBezTo>
                  <a:cubicBezTo>
                    <a:pt x="231216" y="487264"/>
                    <a:pt x="248163" y="517841"/>
                    <a:pt x="245855" y="549753"/>
                  </a:cubicBezTo>
                  <a:cubicBezTo>
                    <a:pt x="245746" y="551593"/>
                    <a:pt x="245497" y="553541"/>
                    <a:pt x="244379" y="554981"/>
                  </a:cubicBezTo>
                  <a:cubicBezTo>
                    <a:pt x="242322" y="557683"/>
                    <a:pt x="238320" y="557647"/>
                    <a:pt x="235005" y="557143"/>
                  </a:cubicBezTo>
                  <a:cubicBezTo>
                    <a:pt x="211672" y="553682"/>
                    <a:pt x="190293" y="538861"/>
                    <a:pt x="178824" y="518272"/>
                  </a:cubicBezTo>
                  <a:cubicBezTo>
                    <a:pt x="161301" y="486864"/>
                    <a:pt x="166311" y="444782"/>
                    <a:pt x="142729" y="417594"/>
                  </a:cubicBezTo>
                  <a:cubicBezTo>
                    <a:pt x="129207" y="402014"/>
                    <a:pt x="106742" y="391777"/>
                    <a:pt x="103209" y="371438"/>
                  </a:cubicBezTo>
                  <a:cubicBezTo>
                    <a:pt x="100252" y="354346"/>
                    <a:pt x="110925" y="332063"/>
                    <a:pt x="96827" y="321966"/>
                  </a:cubicBezTo>
                  <a:cubicBezTo>
                    <a:pt x="89401" y="316665"/>
                    <a:pt x="78654" y="318541"/>
                    <a:pt x="71047" y="313563"/>
                  </a:cubicBezTo>
                  <a:cubicBezTo>
                    <a:pt x="60482" y="306714"/>
                    <a:pt x="60877" y="290703"/>
                    <a:pt x="52583" y="281220"/>
                  </a:cubicBezTo>
                  <a:cubicBezTo>
                    <a:pt x="40470" y="267339"/>
                    <a:pt x="14576" y="272094"/>
                    <a:pt x="4301" y="256806"/>
                  </a:cubicBezTo>
                  <a:cubicBezTo>
                    <a:pt x="227" y="250711"/>
                    <a:pt x="-168" y="242926"/>
                    <a:pt x="46" y="235604"/>
                  </a:cubicBezTo>
                  <a:cubicBezTo>
                    <a:pt x="623" y="216350"/>
                    <a:pt x="11151" y="196193"/>
                    <a:pt x="10974" y="177984"/>
                  </a:cubicBezTo>
                  <a:cubicBezTo>
                    <a:pt x="10937" y="175999"/>
                    <a:pt x="10828" y="174091"/>
                    <a:pt x="10615" y="172288"/>
                  </a:cubicBezTo>
                  <a:cubicBezTo>
                    <a:pt x="105053" y="66563"/>
                    <a:pt x="242435" y="0"/>
                    <a:pt x="395361" y="0"/>
                  </a:cubicBezTo>
                  <a:cubicBezTo>
                    <a:pt x="498237" y="0"/>
                    <a:pt x="594079" y="30109"/>
                    <a:pt x="674527" y="81997"/>
                  </a:cubicBezTo>
                  <a:cubicBezTo>
                    <a:pt x="676185" y="90327"/>
                    <a:pt x="676762" y="98803"/>
                    <a:pt x="675753" y="107060"/>
                  </a:cubicBezTo>
                  <a:cubicBezTo>
                    <a:pt x="673051" y="129634"/>
                    <a:pt x="654369" y="148529"/>
                    <a:pt x="641461" y="167206"/>
                  </a:cubicBezTo>
                  <a:cubicBezTo>
                    <a:pt x="636992" y="173660"/>
                    <a:pt x="632336" y="180873"/>
                    <a:pt x="633167" y="188698"/>
                  </a:cubicBezTo>
                  <a:cubicBezTo>
                    <a:pt x="634466" y="200744"/>
                    <a:pt x="648024" y="207952"/>
                    <a:pt x="651449" y="219566"/>
                  </a:cubicBezTo>
                  <a:cubicBezTo>
                    <a:pt x="655741" y="234096"/>
                    <a:pt x="643119" y="247404"/>
                    <a:pt x="634753" y="260058"/>
                  </a:cubicBezTo>
                  <a:cubicBezTo>
                    <a:pt x="613083" y="292870"/>
                    <a:pt x="620581" y="341587"/>
                    <a:pt x="651086" y="366396"/>
                  </a:cubicBezTo>
                  <a:cubicBezTo>
                    <a:pt x="654079" y="368812"/>
                    <a:pt x="657431" y="371301"/>
                    <a:pt x="658621" y="374944"/>
                  </a:cubicBezTo>
                  <a:cubicBezTo>
                    <a:pt x="660242" y="379990"/>
                    <a:pt x="657249" y="385259"/>
                    <a:pt x="654188" y="389547"/>
                  </a:cubicBezTo>
                  <a:cubicBezTo>
                    <a:pt x="647515" y="398994"/>
                    <a:pt x="639835" y="407937"/>
                    <a:pt x="635579" y="418720"/>
                  </a:cubicBezTo>
                  <a:cubicBezTo>
                    <a:pt x="631323" y="429466"/>
                    <a:pt x="631251" y="442843"/>
                    <a:pt x="638931" y="451495"/>
                  </a:cubicBezTo>
                  <a:cubicBezTo>
                    <a:pt x="653679" y="468047"/>
                    <a:pt x="687213" y="458994"/>
                    <a:pt x="697346" y="478684"/>
                  </a:cubicBezTo>
                  <a:cubicBezTo>
                    <a:pt x="702647" y="489031"/>
                    <a:pt x="697814" y="501726"/>
                    <a:pt x="700121" y="513121"/>
                  </a:cubicBezTo>
                  <a:cubicBezTo>
                    <a:pt x="703800" y="531367"/>
                    <a:pt x="724389" y="541032"/>
                    <a:pt x="742925" y="542617"/>
                  </a:cubicBezTo>
                  <a:cubicBezTo>
                    <a:pt x="761461" y="544203"/>
                    <a:pt x="780533" y="540669"/>
                    <a:pt x="798529" y="545429"/>
                  </a:cubicBezTo>
                  <a:cubicBezTo>
                    <a:pt x="821175" y="551415"/>
                    <a:pt x="839493" y="571355"/>
                    <a:pt x="843567" y="594433"/>
                  </a:cubicBezTo>
                  <a:cubicBezTo>
                    <a:pt x="860768" y="591871"/>
                    <a:pt x="878941" y="589418"/>
                    <a:pt x="895024" y="595945"/>
                  </a:cubicBezTo>
                  <a:cubicBezTo>
                    <a:pt x="898163" y="597208"/>
                    <a:pt x="901192" y="598975"/>
                    <a:pt x="903931" y="60110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4" name="Google Shape;1654;p27"/>
            <p:cNvSpPr/>
            <p:nvPr/>
          </p:nvSpPr>
          <p:spPr>
            <a:xfrm>
              <a:off x="3374501" y="2083393"/>
              <a:ext cx="465520" cy="266731"/>
            </a:xfrm>
            <a:custGeom>
              <a:avLst/>
              <a:gdLst/>
              <a:ahLst/>
              <a:cxnLst/>
              <a:rect l="l" t="t" r="r" b="b"/>
              <a:pathLst>
                <a:path w="648809" h="371751" extrusionOk="0">
                  <a:moveTo>
                    <a:pt x="648805" y="348314"/>
                  </a:moveTo>
                  <a:cubicBezTo>
                    <a:pt x="600124" y="363566"/>
                    <a:pt x="548345" y="371751"/>
                    <a:pt x="494654" y="371751"/>
                  </a:cubicBezTo>
                  <a:cubicBezTo>
                    <a:pt x="260594" y="371751"/>
                    <a:pt x="62993" y="215832"/>
                    <a:pt x="0" y="2185"/>
                  </a:cubicBezTo>
                  <a:cubicBezTo>
                    <a:pt x="2198" y="1717"/>
                    <a:pt x="4506" y="1317"/>
                    <a:pt x="6849" y="995"/>
                  </a:cubicBezTo>
                  <a:cubicBezTo>
                    <a:pt x="44280" y="-4342"/>
                    <a:pt x="82969" y="12100"/>
                    <a:pt x="104930" y="43004"/>
                  </a:cubicBezTo>
                  <a:cubicBezTo>
                    <a:pt x="114195" y="56022"/>
                    <a:pt x="121517" y="72177"/>
                    <a:pt x="136301" y="78196"/>
                  </a:cubicBezTo>
                  <a:cubicBezTo>
                    <a:pt x="158476" y="87212"/>
                    <a:pt x="185414" y="68353"/>
                    <a:pt x="206871" y="78954"/>
                  </a:cubicBezTo>
                  <a:cubicBezTo>
                    <a:pt x="213793" y="82342"/>
                    <a:pt x="219057" y="88474"/>
                    <a:pt x="225947" y="92044"/>
                  </a:cubicBezTo>
                  <a:cubicBezTo>
                    <a:pt x="249062" y="104017"/>
                    <a:pt x="275419" y="82815"/>
                    <a:pt x="301381" y="81048"/>
                  </a:cubicBezTo>
                  <a:cubicBezTo>
                    <a:pt x="321825" y="79640"/>
                    <a:pt x="341733" y="90568"/>
                    <a:pt x="362104" y="88620"/>
                  </a:cubicBezTo>
                  <a:cubicBezTo>
                    <a:pt x="376961" y="87212"/>
                    <a:pt x="391709" y="78990"/>
                    <a:pt x="406061" y="83101"/>
                  </a:cubicBezTo>
                  <a:cubicBezTo>
                    <a:pt x="435276" y="91499"/>
                    <a:pt x="445690" y="127749"/>
                    <a:pt x="468687" y="143905"/>
                  </a:cubicBezTo>
                  <a:cubicBezTo>
                    <a:pt x="480982" y="152544"/>
                    <a:pt x="494776" y="160415"/>
                    <a:pt x="502043" y="173569"/>
                  </a:cubicBezTo>
                  <a:cubicBezTo>
                    <a:pt x="514161" y="195507"/>
                    <a:pt x="503769" y="223318"/>
                    <a:pt x="510064" y="247577"/>
                  </a:cubicBezTo>
                  <a:cubicBezTo>
                    <a:pt x="513076" y="259186"/>
                    <a:pt x="520030" y="269737"/>
                    <a:pt x="529514" y="277086"/>
                  </a:cubicBezTo>
                  <a:cubicBezTo>
                    <a:pt x="540592" y="285666"/>
                    <a:pt x="554418" y="289645"/>
                    <a:pt x="567458" y="294773"/>
                  </a:cubicBezTo>
                  <a:cubicBezTo>
                    <a:pt x="594110" y="305256"/>
                    <a:pt x="631250" y="321930"/>
                    <a:pt x="647729" y="346661"/>
                  </a:cubicBezTo>
                  <a:cubicBezTo>
                    <a:pt x="648088" y="347202"/>
                    <a:pt x="648451" y="347742"/>
                    <a:pt x="648810" y="348319"/>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5" name="Google Shape;1655;p27"/>
            <p:cNvSpPr/>
            <p:nvPr/>
          </p:nvSpPr>
          <p:spPr>
            <a:xfrm>
              <a:off x="3574042" y="1718353"/>
              <a:ext cx="18579" cy="28639"/>
            </a:xfrm>
            <a:custGeom>
              <a:avLst/>
              <a:gdLst/>
              <a:ahLst/>
              <a:cxnLst/>
              <a:rect l="l" t="t" r="r" b="b"/>
              <a:pathLst>
                <a:path w="25894" h="39915" extrusionOk="0">
                  <a:moveTo>
                    <a:pt x="224" y="2563"/>
                  </a:moveTo>
                  <a:cubicBezTo>
                    <a:pt x="5501" y="11656"/>
                    <a:pt x="10280" y="21035"/>
                    <a:pt x="14517" y="30655"/>
                  </a:cubicBezTo>
                  <a:cubicBezTo>
                    <a:pt x="15698" y="33330"/>
                    <a:pt x="16807" y="35960"/>
                    <a:pt x="17901" y="38676"/>
                  </a:cubicBezTo>
                  <a:cubicBezTo>
                    <a:pt x="18224" y="39476"/>
                    <a:pt x="18869" y="40021"/>
                    <a:pt x="19773" y="39898"/>
                  </a:cubicBezTo>
                  <a:cubicBezTo>
                    <a:pt x="20676" y="39775"/>
                    <a:pt x="21194" y="39081"/>
                    <a:pt x="21253" y="38222"/>
                  </a:cubicBezTo>
                  <a:cubicBezTo>
                    <a:pt x="21816" y="30010"/>
                    <a:pt x="22857" y="21921"/>
                    <a:pt x="24401" y="13841"/>
                  </a:cubicBezTo>
                  <a:cubicBezTo>
                    <a:pt x="24846" y="11515"/>
                    <a:pt x="25332" y="9203"/>
                    <a:pt x="25850" y="6896"/>
                  </a:cubicBezTo>
                  <a:cubicBezTo>
                    <a:pt x="26045" y="6028"/>
                    <a:pt x="25586" y="5006"/>
                    <a:pt x="24660" y="4797"/>
                  </a:cubicBezTo>
                  <a:cubicBezTo>
                    <a:pt x="23792" y="4602"/>
                    <a:pt x="22770" y="5056"/>
                    <a:pt x="22561" y="5987"/>
                  </a:cubicBezTo>
                  <a:cubicBezTo>
                    <a:pt x="20695" y="14249"/>
                    <a:pt x="19327" y="22620"/>
                    <a:pt x="18455" y="31041"/>
                  </a:cubicBezTo>
                  <a:cubicBezTo>
                    <a:pt x="18210" y="33430"/>
                    <a:pt x="18006" y="35824"/>
                    <a:pt x="17838" y="38222"/>
                  </a:cubicBezTo>
                  <a:lnTo>
                    <a:pt x="21190" y="37768"/>
                  </a:lnTo>
                  <a:cubicBezTo>
                    <a:pt x="17188" y="27848"/>
                    <a:pt x="12660" y="18142"/>
                    <a:pt x="7586" y="8726"/>
                  </a:cubicBezTo>
                  <a:cubicBezTo>
                    <a:pt x="6156" y="6074"/>
                    <a:pt x="4684" y="3444"/>
                    <a:pt x="3171" y="837"/>
                  </a:cubicBezTo>
                  <a:cubicBezTo>
                    <a:pt x="2708" y="42"/>
                    <a:pt x="1632" y="-240"/>
                    <a:pt x="837" y="224"/>
                  </a:cubicBezTo>
                  <a:cubicBezTo>
                    <a:pt x="42" y="687"/>
                    <a:pt x="-240" y="1759"/>
                    <a:pt x="224" y="2558"/>
                  </a:cubicBezTo>
                  <a:lnTo>
                    <a:pt x="224" y="25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7"/>
            <p:cNvSpPr/>
            <p:nvPr/>
          </p:nvSpPr>
          <p:spPr>
            <a:xfrm>
              <a:off x="3814676" y="1767637"/>
              <a:ext cx="19296" cy="28709"/>
            </a:xfrm>
            <a:custGeom>
              <a:avLst/>
              <a:gdLst/>
              <a:ahLst/>
              <a:cxnLst/>
              <a:rect l="l" t="t" r="r" b="b"/>
              <a:pathLst>
                <a:path w="26894" h="40012" extrusionOk="0">
                  <a:moveTo>
                    <a:pt x="203" y="2554"/>
                  </a:moveTo>
                  <a:cubicBezTo>
                    <a:pt x="4259" y="11497"/>
                    <a:pt x="7520" y="20899"/>
                    <a:pt x="9914" y="30474"/>
                  </a:cubicBezTo>
                  <a:cubicBezTo>
                    <a:pt x="10604" y="33231"/>
                    <a:pt x="11222" y="36002"/>
                    <a:pt x="11767" y="38791"/>
                  </a:cubicBezTo>
                  <a:cubicBezTo>
                    <a:pt x="12094" y="40467"/>
                    <a:pt x="14669" y="40371"/>
                    <a:pt x="15060" y="38791"/>
                  </a:cubicBezTo>
                  <a:cubicBezTo>
                    <a:pt x="17381" y="29411"/>
                    <a:pt x="20269" y="20177"/>
                    <a:pt x="23721" y="11152"/>
                  </a:cubicBezTo>
                  <a:cubicBezTo>
                    <a:pt x="24670" y="8668"/>
                    <a:pt x="25679" y="6151"/>
                    <a:pt x="26701" y="3735"/>
                  </a:cubicBezTo>
                  <a:cubicBezTo>
                    <a:pt x="27060" y="2886"/>
                    <a:pt x="26955" y="1909"/>
                    <a:pt x="26088" y="1401"/>
                  </a:cubicBezTo>
                  <a:cubicBezTo>
                    <a:pt x="25370" y="983"/>
                    <a:pt x="24116" y="1160"/>
                    <a:pt x="23753" y="2014"/>
                  </a:cubicBezTo>
                  <a:cubicBezTo>
                    <a:pt x="19915" y="11084"/>
                    <a:pt x="16604" y="20363"/>
                    <a:pt x="13906" y="29838"/>
                  </a:cubicBezTo>
                  <a:cubicBezTo>
                    <a:pt x="13148" y="32509"/>
                    <a:pt x="12434" y="35189"/>
                    <a:pt x="11767" y="37887"/>
                  </a:cubicBezTo>
                  <a:lnTo>
                    <a:pt x="15060" y="37887"/>
                  </a:lnTo>
                  <a:cubicBezTo>
                    <a:pt x="13111" y="27990"/>
                    <a:pt x="10272" y="18274"/>
                    <a:pt x="6566" y="8890"/>
                  </a:cubicBezTo>
                  <a:cubicBezTo>
                    <a:pt x="5494" y="6179"/>
                    <a:pt x="4354" y="3490"/>
                    <a:pt x="3150" y="833"/>
                  </a:cubicBezTo>
                  <a:cubicBezTo>
                    <a:pt x="2769" y="-8"/>
                    <a:pt x="1552" y="-212"/>
                    <a:pt x="816" y="220"/>
                  </a:cubicBezTo>
                  <a:cubicBezTo>
                    <a:pt x="-47" y="724"/>
                    <a:pt x="-179" y="1714"/>
                    <a:pt x="203" y="2554"/>
                  </a:cubicBezTo>
                  <a:lnTo>
                    <a:pt x="203" y="25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7"/>
            <p:cNvSpPr/>
            <p:nvPr/>
          </p:nvSpPr>
          <p:spPr>
            <a:xfrm>
              <a:off x="3826242" y="1896523"/>
              <a:ext cx="19296" cy="28708"/>
            </a:xfrm>
            <a:custGeom>
              <a:avLst/>
              <a:gdLst/>
              <a:ahLst/>
              <a:cxnLst/>
              <a:rect l="l" t="t" r="r" b="b"/>
              <a:pathLst>
                <a:path w="26894" h="40011" extrusionOk="0">
                  <a:moveTo>
                    <a:pt x="203" y="2554"/>
                  </a:moveTo>
                  <a:cubicBezTo>
                    <a:pt x="4259" y="11498"/>
                    <a:pt x="7520" y="20899"/>
                    <a:pt x="9913" y="30474"/>
                  </a:cubicBezTo>
                  <a:cubicBezTo>
                    <a:pt x="10604" y="33231"/>
                    <a:pt x="11222" y="36002"/>
                    <a:pt x="11767" y="38790"/>
                  </a:cubicBezTo>
                  <a:cubicBezTo>
                    <a:pt x="12094" y="40466"/>
                    <a:pt x="14669" y="40371"/>
                    <a:pt x="15060" y="38790"/>
                  </a:cubicBezTo>
                  <a:cubicBezTo>
                    <a:pt x="17380" y="29411"/>
                    <a:pt x="20269" y="20177"/>
                    <a:pt x="23721" y="11152"/>
                  </a:cubicBezTo>
                  <a:cubicBezTo>
                    <a:pt x="24671" y="8668"/>
                    <a:pt x="25679" y="6152"/>
                    <a:pt x="26701" y="3735"/>
                  </a:cubicBezTo>
                  <a:cubicBezTo>
                    <a:pt x="27060" y="2886"/>
                    <a:pt x="26955" y="1909"/>
                    <a:pt x="26088" y="1401"/>
                  </a:cubicBezTo>
                  <a:cubicBezTo>
                    <a:pt x="25370" y="983"/>
                    <a:pt x="24116" y="1160"/>
                    <a:pt x="23753" y="2014"/>
                  </a:cubicBezTo>
                  <a:cubicBezTo>
                    <a:pt x="19915" y="11084"/>
                    <a:pt x="16604" y="20364"/>
                    <a:pt x="13906" y="29838"/>
                  </a:cubicBezTo>
                  <a:cubicBezTo>
                    <a:pt x="13147" y="32509"/>
                    <a:pt x="12434" y="35189"/>
                    <a:pt x="11767" y="37887"/>
                  </a:cubicBezTo>
                  <a:lnTo>
                    <a:pt x="15060" y="37887"/>
                  </a:lnTo>
                  <a:cubicBezTo>
                    <a:pt x="13111" y="27990"/>
                    <a:pt x="10272" y="18274"/>
                    <a:pt x="6566" y="8890"/>
                  </a:cubicBezTo>
                  <a:cubicBezTo>
                    <a:pt x="5494" y="6179"/>
                    <a:pt x="4354" y="3490"/>
                    <a:pt x="3150" y="833"/>
                  </a:cubicBezTo>
                  <a:cubicBezTo>
                    <a:pt x="2769" y="-7"/>
                    <a:pt x="1552" y="-212"/>
                    <a:pt x="816" y="220"/>
                  </a:cubicBezTo>
                  <a:cubicBezTo>
                    <a:pt x="-47" y="724"/>
                    <a:pt x="-179" y="1714"/>
                    <a:pt x="203" y="2554"/>
                  </a:cubicBezTo>
                  <a:lnTo>
                    <a:pt x="203" y="25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7"/>
            <p:cNvSpPr/>
            <p:nvPr/>
          </p:nvSpPr>
          <p:spPr>
            <a:xfrm>
              <a:off x="3740133" y="1887516"/>
              <a:ext cx="19296" cy="28708"/>
            </a:xfrm>
            <a:custGeom>
              <a:avLst/>
              <a:gdLst/>
              <a:ahLst/>
              <a:cxnLst/>
              <a:rect l="l" t="t" r="r" b="b"/>
              <a:pathLst>
                <a:path w="26894" h="40011" extrusionOk="0">
                  <a:moveTo>
                    <a:pt x="203" y="2554"/>
                  </a:moveTo>
                  <a:cubicBezTo>
                    <a:pt x="4259" y="11498"/>
                    <a:pt x="7520" y="20899"/>
                    <a:pt x="9913" y="30474"/>
                  </a:cubicBezTo>
                  <a:cubicBezTo>
                    <a:pt x="10604" y="33231"/>
                    <a:pt x="11222" y="36002"/>
                    <a:pt x="11767" y="38790"/>
                  </a:cubicBezTo>
                  <a:cubicBezTo>
                    <a:pt x="12094" y="40466"/>
                    <a:pt x="14669" y="40371"/>
                    <a:pt x="15060" y="38790"/>
                  </a:cubicBezTo>
                  <a:cubicBezTo>
                    <a:pt x="17380" y="29411"/>
                    <a:pt x="20269" y="20177"/>
                    <a:pt x="23721" y="11152"/>
                  </a:cubicBezTo>
                  <a:cubicBezTo>
                    <a:pt x="24671" y="8668"/>
                    <a:pt x="25679" y="6152"/>
                    <a:pt x="26701" y="3735"/>
                  </a:cubicBezTo>
                  <a:cubicBezTo>
                    <a:pt x="27060" y="2886"/>
                    <a:pt x="26955" y="1909"/>
                    <a:pt x="26088" y="1401"/>
                  </a:cubicBezTo>
                  <a:cubicBezTo>
                    <a:pt x="25370" y="983"/>
                    <a:pt x="24116" y="1160"/>
                    <a:pt x="23753" y="2014"/>
                  </a:cubicBezTo>
                  <a:cubicBezTo>
                    <a:pt x="19915" y="11084"/>
                    <a:pt x="16604" y="20364"/>
                    <a:pt x="13906" y="29838"/>
                  </a:cubicBezTo>
                  <a:cubicBezTo>
                    <a:pt x="13147" y="32509"/>
                    <a:pt x="12434" y="35189"/>
                    <a:pt x="11767" y="37886"/>
                  </a:cubicBezTo>
                  <a:lnTo>
                    <a:pt x="15060" y="37886"/>
                  </a:lnTo>
                  <a:cubicBezTo>
                    <a:pt x="13111" y="27990"/>
                    <a:pt x="10272" y="18274"/>
                    <a:pt x="6566" y="8890"/>
                  </a:cubicBezTo>
                  <a:cubicBezTo>
                    <a:pt x="5494" y="6179"/>
                    <a:pt x="4354" y="3490"/>
                    <a:pt x="3150" y="833"/>
                  </a:cubicBezTo>
                  <a:cubicBezTo>
                    <a:pt x="2769" y="-7"/>
                    <a:pt x="1552" y="-212"/>
                    <a:pt x="816" y="220"/>
                  </a:cubicBezTo>
                  <a:cubicBezTo>
                    <a:pt x="-47" y="724"/>
                    <a:pt x="-179" y="1714"/>
                    <a:pt x="203" y="2554"/>
                  </a:cubicBezTo>
                  <a:lnTo>
                    <a:pt x="203" y="25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7"/>
            <p:cNvSpPr/>
            <p:nvPr/>
          </p:nvSpPr>
          <p:spPr>
            <a:xfrm>
              <a:off x="3871768" y="1625644"/>
              <a:ext cx="18015" cy="26811"/>
            </a:xfrm>
            <a:custGeom>
              <a:avLst/>
              <a:gdLst/>
              <a:ahLst/>
              <a:cxnLst/>
              <a:rect l="l" t="t" r="r" b="b"/>
              <a:pathLst>
                <a:path w="25108" h="37367" extrusionOk="0">
                  <a:moveTo>
                    <a:pt x="51" y="2143"/>
                  </a:moveTo>
                  <a:cubicBezTo>
                    <a:pt x="2413" y="10646"/>
                    <a:pt x="4057" y="19344"/>
                    <a:pt x="4898" y="28074"/>
                  </a:cubicBezTo>
                  <a:cubicBezTo>
                    <a:pt x="5143" y="30613"/>
                    <a:pt x="5325" y="33152"/>
                    <a:pt x="5443" y="35700"/>
                  </a:cubicBezTo>
                  <a:cubicBezTo>
                    <a:pt x="5533" y="37594"/>
                    <a:pt x="8245" y="38048"/>
                    <a:pt x="8795" y="36154"/>
                  </a:cubicBezTo>
                  <a:cubicBezTo>
                    <a:pt x="9026" y="35355"/>
                    <a:pt x="9290" y="34560"/>
                    <a:pt x="9580" y="33783"/>
                  </a:cubicBezTo>
                  <a:cubicBezTo>
                    <a:pt x="9653" y="33597"/>
                    <a:pt x="9726" y="33406"/>
                    <a:pt x="9798" y="33220"/>
                  </a:cubicBezTo>
                  <a:cubicBezTo>
                    <a:pt x="9839" y="33115"/>
                    <a:pt x="9885" y="33006"/>
                    <a:pt x="9930" y="32902"/>
                  </a:cubicBezTo>
                  <a:cubicBezTo>
                    <a:pt x="9917" y="32938"/>
                    <a:pt x="9848" y="33093"/>
                    <a:pt x="9926" y="32911"/>
                  </a:cubicBezTo>
                  <a:cubicBezTo>
                    <a:pt x="10094" y="32516"/>
                    <a:pt x="10276" y="32121"/>
                    <a:pt x="10462" y="31735"/>
                  </a:cubicBezTo>
                  <a:cubicBezTo>
                    <a:pt x="11179" y="30231"/>
                    <a:pt x="12020" y="28787"/>
                    <a:pt x="12964" y="27411"/>
                  </a:cubicBezTo>
                  <a:cubicBezTo>
                    <a:pt x="13191" y="27079"/>
                    <a:pt x="13428" y="26752"/>
                    <a:pt x="13668" y="26430"/>
                  </a:cubicBezTo>
                  <a:cubicBezTo>
                    <a:pt x="13736" y="26339"/>
                    <a:pt x="13804" y="26243"/>
                    <a:pt x="13877" y="26153"/>
                  </a:cubicBezTo>
                  <a:cubicBezTo>
                    <a:pt x="13877" y="26153"/>
                    <a:pt x="14050" y="25930"/>
                    <a:pt x="13954" y="26053"/>
                  </a:cubicBezTo>
                  <a:cubicBezTo>
                    <a:pt x="13859" y="26175"/>
                    <a:pt x="14036" y="25953"/>
                    <a:pt x="14032" y="25953"/>
                  </a:cubicBezTo>
                  <a:cubicBezTo>
                    <a:pt x="14122" y="25839"/>
                    <a:pt x="14213" y="25730"/>
                    <a:pt x="14304" y="25617"/>
                  </a:cubicBezTo>
                  <a:cubicBezTo>
                    <a:pt x="14831" y="24972"/>
                    <a:pt x="15381" y="24345"/>
                    <a:pt x="15957" y="23741"/>
                  </a:cubicBezTo>
                  <a:cubicBezTo>
                    <a:pt x="16534" y="23137"/>
                    <a:pt x="17129" y="22555"/>
                    <a:pt x="17747" y="21996"/>
                  </a:cubicBezTo>
                  <a:cubicBezTo>
                    <a:pt x="18047" y="21729"/>
                    <a:pt x="18351" y="21465"/>
                    <a:pt x="18660" y="21206"/>
                  </a:cubicBezTo>
                  <a:cubicBezTo>
                    <a:pt x="18814" y="21079"/>
                    <a:pt x="18969" y="20947"/>
                    <a:pt x="19128" y="20825"/>
                  </a:cubicBezTo>
                  <a:cubicBezTo>
                    <a:pt x="19210" y="20756"/>
                    <a:pt x="19623" y="20434"/>
                    <a:pt x="19459" y="20561"/>
                  </a:cubicBezTo>
                  <a:cubicBezTo>
                    <a:pt x="20967" y="19412"/>
                    <a:pt x="22584" y="18404"/>
                    <a:pt x="24274" y="17545"/>
                  </a:cubicBezTo>
                  <a:cubicBezTo>
                    <a:pt x="25096" y="17128"/>
                    <a:pt x="25332" y="15974"/>
                    <a:pt x="24887" y="15211"/>
                  </a:cubicBezTo>
                  <a:cubicBezTo>
                    <a:pt x="24397" y="14375"/>
                    <a:pt x="23375" y="14180"/>
                    <a:pt x="22552" y="14597"/>
                  </a:cubicBezTo>
                  <a:cubicBezTo>
                    <a:pt x="16207" y="17822"/>
                    <a:pt x="10925" y="23187"/>
                    <a:pt x="7750" y="29554"/>
                  </a:cubicBezTo>
                  <a:cubicBezTo>
                    <a:pt x="6837" y="31380"/>
                    <a:pt x="6083" y="33293"/>
                    <a:pt x="5511" y="35255"/>
                  </a:cubicBezTo>
                  <a:lnTo>
                    <a:pt x="8863" y="35709"/>
                  </a:lnTo>
                  <a:cubicBezTo>
                    <a:pt x="8436" y="26611"/>
                    <a:pt x="7219" y="17545"/>
                    <a:pt x="5216" y="8661"/>
                  </a:cubicBezTo>
                  <a:cubicBezTo>
                    <a:pt x="4657" y="6177"/>
                    <a:pt x="4030" y="3701"/>
                    <a:pt x="3349" y="1249"/>
                  </a:cubicBezTo>
                  <a:cubicBezTo>
                    <a:pt x="3104" y="363"/>
                    <a:pt x="2141" y="-187"/>
                    <a:pt x="1250" y="59"/>
                  </a:cubicBezTo>
                  <a:cubicBezTo>
                    <a:pt x="360" y="304"/>
                    <a:pt x="-189" y="1267"/>
                    <a:pt x="60" y="2157"/>
                  </a:cubicBezTo>
                  <a:lnTo>
                    <a:pt x="60" y="21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7"/>
            <p:cNvSpPr/>
            <p:nvPr/>
          </p:nvSpPr>
          <p:spPr>
            <a:xfrm>
              <a:off x="3956785" y="2016668"/>
              <a:ext cx="14912" cy="21769"/>
            </a:xfrm>
            <a:custGeom>
              <a:avLst/>
              <a:gdLst/>
              <a:ahLst/>
              <a:cxnLst/>
              <a:rect l="l" t="t" r="r" b="b"/>
              <a:pathLst>
                <a:path w="20783" h="30340" extrusionOk="0">
                  <a:moveTo>
                    <a:pt x="39" y="2150"/>
                  </a:moveTo>
                  <a:cubicBezTo>
                    <a:pt x="1892" y="11135"/>
                    <a:pt x="3750" y="20123"/>
                    <a:pt x="5603" y="29107"/>
                  </a:cubicBezTo>
                  <a:cubicBezTo>
                    <a:pt x="5889" y="30497"/>
                    <a:pt x="8092" y="30820"/>
                    <a:pt x="8723" y="29516"/>
                  </a:cubicBezTo>
                  <a:cubicBezTo>
                    <a:pt x="12675" y="21331"/>
                    <a:pt x="16626" y="13142"/>
                    <a:pt x="20578" y="4957"/>
                  </a:cubicBezTo>
                  <a:cubicBezTo>
                    <a:pt x="20978" y="4126"/>
                    <a:pt x="20805" y="3113"/>
                    <a:pt x="19965" y="2623"/>
                  </a:cubicBezTo>
                  <a:cubicBezTo>
                    <a:pt x="19215" y="2187"/>
                    <a:pt x="18035" y="2400"/>
                    <a:pt x="17630" y="3236"/>
                  </a:cubicBezTo>
                  <a:cubicBezTo>
                    <a:pt x="13679" y="11421"/>
                    <a:pt x="9727" y="19610"/>
                    <a:pt x="5775" y="27795"/>
                  </a:cubicBezTo>
                  <a:lnTo>
                    <a:pt x="8896" y="28203"/>
                  </a:lnTo>
                  <a:cubicBezTo>
                    <a:pt x="7043" y="19219"/>
                    <a:pt x="5185" y="10231"/>
                    <a:pt x="3332" y="1247"/>
                  </a:cubicBezTo>
                  <a:cubicBezTo>
                    <a:pt x="3146" y="343"/>
                    <a:pt x="2078" y="-180"/>
                    <a:pt x="1233" y="57"/>
                  </a:cubicBezTo>
                  <a:cubicBezTo>
                    <a:pt x="298" y="315"/>
                    <a:pt x="-147" y="1251"/>
                    <a:pt x="43" y="2155"/>
                  </a:cubicBezTo>
                  <a:lnTo>
                    <a:pt x="43" y="21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7"/>
            <p:cNvSpPr/>
            <p:nvPr/>
          </p:nvSpPr>
          <p:spPr>
            <a:xfrm>
              <a:off x="3462750" y="1691175"/>
              <a:ext cx="24795" cy="36631"/>
            </a:xfrm>
            <a:custGeom>
              <a:avLst/>
              <a:gdLst/>
              <a:ahLst/>
              <a:cxnLst/>
              <a:rect l="l" t="t" r="r" b="b"/>
              <a:pathLst>
                <a:path w="34558" h="51054" extrusionOk="0">
                  <a:moveTo>
                    <a:pt x="488" y="13468"/>
                  </a:moveTo>
                  <a:cubicBezTo>
                    <a:pt x="8741" y="21971"/>
                    <a:pt x="15849" y="31259"/>
                    <a:pt x="21895" y="41461"/>
                  </a:cubicBezTo>
                  <a:cubicBezTo>
                    <a:pt x="23594" y="44327"/>
                    <a:pt x="25192" y="47247"/>
                    <a:pt x="26700" y="50213"/>
                  </a:cubicBezTo>
                  <a:cubicBezTo>
                    <a:pt x="27041" y="50881"/>
                    <a:pt x="27931" y="51190"/>
                    <a:pt x="28626" y="50999"/>
                  </a:cubicBezTo>
                  <a:cubicBezTo>
                    <a:pt x="29398" y="50785"/>
                    <a:pt x="29807" y="50109"/>
                    <a:pt x="29880" y="49355"/>
                  </a:cubicBezTo>
                  <a:cubicBezTo>
                    <a:pt x="31092" y="36973"/>
                    <a:pt x="32305" y="24591"/>
                    <a:pt x="33522" y="12210"/>
                  </a:cubicBezTo>
                  <a:cubicBezTo>
                    <a:pt x="33868" y="8708"/>
                    <a:pt x="34208" y="5211"/>
                    <a:pt x="34553" y="1709"/>
                  </a:cubicBezTo>
                  <a:cubicBezTo>
                    <a:pt x="34640" y="819"/>
                    <a:pt x="33704" y="-35"/>
                    <a:pt x="32846" y="1"/>
                  </a:cubicBezTo>
                  <a:cubicBezTo>
                    <a:pt x="31846" y="46"/>
                    <a:pt x="31233" y="755"/>
                    <a:pt x="31138" y="1709"/>
                  </a:cubicBezTo>
                  <a:cubicBezTo>
                    <a:pt x="29925" y="14090"/>
                    <a:pt x="28712" y="26472"/>
                    <a:pt x="27495" y="38854"/>
                  </a:cubicBezTo>
                  <a:cubicBezTo>
                    <a:pt x="27150" y="42355"/>
                    <a:pt x="26809" y="45853"/>
                    <a:pt x="26464" y="49355"/>
                  </a:cubicBezTo>
                  <a:lnTo>
                    <a:pt x="29643" y="48492"/>
                  </a:lnTo>
                  <a:cubicBezTo>
                    <a:pt x="24211" y="37786"/>
                    <a:pt x="17512" y="27748"/>
                    <a:pt x="9745" y="18596"/>
                  </a:cubicBezTo>
                  <a:cubicBezTo>
                    <a:pt x="7547" y="16007"/>
                    <a:pt x="5262" y="13491"/>
                    <a:pt x="2896" y="11056"/>
                  </a:cubicBezTo>
                  <a:cubicBezTo>
                    <a:pt x="2255" y="10393"/>
                    <a:pt x="1129" y="10411"/>
                    <a:pt x="484" y="11056"/>
                  </a:cubicBezTo>
                  <a:cubicBezTo>
                    <a:pt x="-161" y="11701"/>
                    <a:pt x="-161" y="12805"/>
                    <a:pt x="484" y="13468"/>
                  </a:cubicBezTo>
                  <a:lnTo>
                    <a:pt x="484" y="13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7"/>
            <p:cNvSpPr/>
            <p:nvPr/>
          </p:nvSpPr>
          <p:spPr>
            <a:xfrm>
              <a:off x="3611937" y="2200880"/>
              <a:ext cx="20610" cy="29484"/>
            </a:xfrm>
            <a:custGeom>
              <a:avLst/>
              <a:gdLst/>
              <a:ahLst/>
              <a:cxnLst/>
              <a:rect l="l" t="t" r="r" b="b"/>
              <a:pathLst>
                <a:path w="28725" h="41092" extrusionOk="0">
                  <a:moveTo>
                    <a:pt x="81" y="3491"/>
                  </a:moveTo>
                  <a:cubicBezTo>
                    <a:pt x="3951" y="13542"/>
                    <a:pt x="8602" y="23285"/>
                    <a:pt x="14030" y="32587"/>
                  </a:cubicBezTo>
                  <a:cubicBezTo>
                    <a:pt x="15542" y="35180"/>
                    <a:pt x="17118" y="37742"/>
                    <a:pt x="18749" y="40263"/>
                  </a:cubicBezTo>
                  <a:cubicBezTo>
                    <a:pt x="19126" y="40844"/>
                    <a:pt x="19753" y="41171"/>
                    <a:pt x="20448" y="41076"/>
                  </a:cubicBezTo>
                  <a:cubicBezTo>
                    <a:pt x="21065" y="40994"/>
                    <a:pt x="21747" y="40513"/>
                    <a:pt x="21865" y="39854"/>
                  </a:cubicBezTo>
                  <a:cubicBezTo>
                    <a:pt x="23641" y="30034"/>
                    <a:pt x="25421" y="20219"/>
                    <a:pt x="27197" y="10399"/>
                  </a:cubicBezTo>
                  <a:cubicBezTo>
                    <a:pt x="27697" y="7647"/>
                    <a:pt x="28192" y="4894"/>
                    <a:pt x="28692" y="2142"/>
                  </a:cubicBezTo>
                  <a:cubicBezTo>
                    <a:pt x="28850" y="1265"/>
                    <a:pt x="28455" y="261"/>
                    <a:pt x="27501" y="43"/>
                  </a:cubicBezTo>
                  <a:cubicBezTo>
                    <a:pt x="26666" y="-147"/>
                    <a:pt x="25571" y="298"/>
                    <a:pt x="25403" y="1233"/>
                  </a:cubicBezTo>
                  <a:cubicBezTo>
                    <a:pt x="23627" y="11053"/>
                    <a:pt x="21847" y="20869"/>
                    <a:pt x="20071" y="30688"/>
                  </a:cubicBezTo>
                  <a:cubicBezTo>
                    <a:pt x="19571" y="33441"/>
                    <a:pt x="19076" y="36193"/>
                    <a:pt x="18576" y="38946"/>
                  </a:cubicBezTo>
                  <a:lnTo>
                    <a:pt x="21697" y="38537"/>
                  </a:lnTo>
                  <a:cubicBezTo>
                    <a:pt x="15974" y="29675"/>
                    <a:pt x="10955" y="20360"/>
                    <a:pt x="6713" y="10699"/>
                  </a:cubicBezTo>
                  <a:cubicBezTo>
                    <a:pt x="5536" y="8019"/>
                    <a:pt x="4442" y="5348"/>
                    <a:pt x="3374" y="2578"/>
                  </a:cubicBezTo>
                  <a:cubicBezTo>
                    <a:pt x="3043" y="1719"/>
                    <a:pt x="2225" y="1124"/>
                    <a:pt x="1276" y="1388"/>
                  </a:cubicBezTo>
                  <a:cubicBezTo>
                    <a:pt x="454" y="1615"/>
                    <a:pt x="-250" y="2623"/>
                    <a:pt x="86" y="3486"/>
                  </a:cubicBezTo>
                  <a:lnTo>
                    <a:pt x="86" y="348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27"/>
            <p:cNvSpPr/>
            <p:nvPr/>
          </p:nvSpPr>
          <p:spPr>
            <a:xfrm>
              <a:off x="3713897" y="2294851"/>
              <a:ext cx="15939" cy="28955"/>
            </a:xfrm>
            <a:custGeom>
              <a:avLst/>
              <a:gdLst/>
              <a:ahLst/>
              <a:cxnLst/>
              <a:rect l="l" t="t" r="r" b="b"/>
              <a:pathLst>
                <a:path w="22214" h="40355" extrusionOk="0">
                  <a:moveTo>
                    <a:pt x="33" y="7731"/>
                  </a:moveTo>
                  <a:cubicBezTo>
                    <a:pt x="1686" y="15875"/>
                    <a:pt x="3340" y="24023"/>
                    <a:pt x="4993" y="32167"/>
                  </a:cubicBezTo>
                  <a:lnTo>
                    <a:pt x="6405" y="39135"/>
                  </a:lnTo>
                  <a:cubicBezTo>
                    <a:pt x="6742" y="40788"/>
                    <a:pt x="9326" y="40738"/>
                    <a:pt x="9698" y="39135"/>
                  </a:cubicBezTo>
                  <a:cubicBezTo>
                    <a:pt x="11974" y="29278"/>
                    <a:pt x="14999" y="19599"/>
                    <a:pt x="18755" y="10206"/>
                  </a:cubicBezTo>
                  <a:cubicBezTo>
                    <a:pt x="19795" y="7609"/>
                    <a:pt x="20858" y="5110"/>
                    <a:pt x="22016" y="2553"/>
                  </a:cubicBezTo>
                  <a:cubicBezTo>
                    <a:pt x="22394" y="1713"/>
                    <a:pt x="22257" y="718"/>
                    <a:pt x="21403" y="219"/>
                  </a:cubicBezTo>
                  <a:cubicBezTo>
                    <a:pt x="20672" y="-208"/>
                    <a:pt x="19450" y="-13"/>
                    <a:pt x="19069" y="832"/>
                  </a:cubicBezTo>
                  <a:cubicBezTo>
                    <a:pt x="14831" y="10220"/>
                    <a:pt x="11288" y="19913"/>
                    <a:pt x="8536" y="29842"/>
                  </a:cubicBezTo>
                  <a:cubicBezTo>
                    <a:pt x="7764" y="32621"/>
                    <a:pt x="7055" y="35419"/>
                    <a:pt x="6410" y="38231"/>
                  </a:cubicBezTo>
                  <a:lnTo>
                    <a:pt x="9703" y="38231"/>
                  </a:lnTo>
                  <a:cubicBezTo>
                    <a:pt x="8050" y="30087"/>
                    <a:pt x="6396" y="21939"/>
                    <a:pt x="4743" y="13795"/>
                  </a:cubicBezTo>
                  <a:cubicBezTo>
                    <a:pt x="4271" y="11474"/>
                    <a:pt x="3803" y="9153"/>
                    <a:pt x="3331" y="6827"/>
                  </a:cubicBezTo>
                  <a:cubicBezTo>
                    <a:pt x="3149" y="5923"/>
                    <a:pt x="2077" y="5401"/>
                    <a:pt x="1232" y="5637"/>
                  </a:cubicBezTo>
                  <a:cubicBezTo>
                    <a:pt x="292" y="5896"/>
                    <a:pt x="-144" y="6832"/>
                    <a:pt x="42" y="7736"/>
                  </a:cubicBezTo>
                  <a:lnTo>
                    <a:pt x="42" y="77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4" name="Google Shape;1664;p27"/>
            <p:cNvSpPr/>
            <p:nvPr/>
          </p:nvSpPr>
          <p:spPr>
            <a:xfrm>
              <a:off x="3675137" y="1771976"/>
              <a:ext cx="39775" cy="42915"/>
            </a:xfrm>
            <a:custGeom>
              <a:avLst/>
              <a:gdLst/>
              <a:ahLst/>
              <a:cxnLst/>
              <a:rect l="l" t="t" r="r" b="b"/>
              <a:pathLst>
                <a:path w="55436" h="59812" extrusionOk="0">
                  <a:moveTo>
                    <a:pt x="12347" y="643"/>
                  </a:moveTo>
                  <a:cubicBezTo>
                    <a:pt x="637" y="3218"/>
                    <a:pt x="-4390" y="17353"/>
                    <a:pt x="4612" y="25606"/>
                  </a:cubicBezTo>
                  <a:cubicBezTo>
                    <a:pt x="12846" y="33155"/>
                    <a:pt x="30637" y="34885"/>
                    <a:pt x="40507" y="41544"/>
                  </a:cubicBezTo>
                  <a:cubicBezTo>
                    <a:pt x="47120" y="46004"/>
                    <a:pt x="52385" y="52445"/>
                    <a:pt x="55437" y="59812"/>
                  </a:cubicBezTo>
                  <a:cubicBezTo>
                    <a:pt x="54715" y="39060"/>
                    <a:pt x="42038" y="-5893"/>
                    <a:pt x="12342" y="64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7"/>
            <p:cNvSpPr/>
            <p:nvPr/>
          </p:nvSpPr>
          <p:spPr>
            <a:xfrm>
              <a:off x="3703143" y="1756017"/>
              <a:ext cx="25136" cy="53748"/>
            </a:xfrm>
            <a:custGeom>
              <a:avLst/>
              <a:gdLst/>
              <a:ahLst/>
              <a:cxnLst/>
              <a:rect l="l" t="t" r="r" b="b"/>
              <a:pathLst>
                <a:path w="35033" h="74910" extrusionOk="0">
                  <a:moveTo>
                    <a:pt x="22805" y="2311"/>
                  </a:moveTo>
                  <a:cubicBezTo>
                    <a:pt x="12527" y="-3857"/>
                    <a:pt x="-836" y="2965"/>
                    <a:pt x="41" y="15142"/>
                  </a:cubicBezTo>
                  <a:cubicBezTo>
                    <a:pt x="840" y="26284"/>
                    <a:pt x="12586" y="39760"/>
                    <a:pt x="15188" y="51379"/>
                  </a:cubicBezTo>
                  <a:cubicBezTo>
                    <a:pt x="16933" y="59164"/>
                    <a:pt x="16338" y="67458"/>
                    <a:pt x="13494" y="74911"/>
                  </a:cubicBezTo>
                  <a:cubicBezTo>
                    <a:pt x="27220" y="59327"/>
                    <a:pt x="48877" y="17950"/>
                    <a:pt x="22805" y="230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7"/>
            <p:cNvSpPr/>
            <p:nvPr/>
          </p:nvSpPr>
          <p:spPr>
            <a:xfrm>
              <a:off x="3685648" y="1636440"/>
              <a:ext cx="39775" cy="42915"/>
            </a:xfrm>
            <a:custGeom>
              <a:avLst/>
              <a:gdLst/>
              <a:ahLst/>
              <a:cxnLst/>
              <a:rect l="l" t="t" r="r" b="b"/>
              <a:pathLst>
                <a:path w="55436" h="59812" extrusionOk="0">
                  <a:moveTo>
                    <a:pt x="12347" y="643"/>
                  </a:moveTo>
                  <a:cubicBezTo>
                    <a:pt x="637" y="3218"/>
                    <a:pt x="-4390" y="17353"/>
                    <a:pt x="4612" y="25606"/>
                  </a:cubicBezTo>
                  <a:cubicBezTo>
                    <a:pt x="12846" y="33155"/>
                    <a:pt x="30637" y="34885"/>
                    <a:pt x="40507" y="41544"/>
                  </a:cubicBezTo>
                  <a:cubicBezTo>
                    <a:pt x="47120" y="46004"/>
                    <a:pt x="52385" y="52445"/>
                    <a:pt x="55437" y="59812"/>
                  </a:cubicBezTo>
                  <a:cubicBezTo>
                    <a:pt x="54715" y="39059"/>
                    <a:pt x="42038" y="-5893"/>
                    <a:pt x="12342" y="64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7"/>
            <p:cNvSpPr/>
            <p:nvPr/>
          </p:nvSpPr>
          <p:spPr>
            <a:xfrm>
              <a:off x="3713657" y="1620484"/>
              <a:ext cx="25136" cy="53749"/>
            </a:xfrm>
            <a:custGeom>
              <a:avLst/>
              <a:gdLst/>
              <a:ahLst/>
              <a:cxnLst/>
              <a:rect l="l" t="t" r="r" b="b"/>
              <a:pathLst>
                <a:path w="35033" h="74911" extrusionOk="0">
                  <a:moveTo>
                    <a:pt x="22806" y="2311"/>
                  </a:moveTo>
                  <a:cubicBezTo>
                    <a:pt x="12527" y="-3857"/>
                    <a:pt x="-836" y="2965"/>
                    <a:pt x="41" y="15142"/>
                  </a:cubicBezTo>
                  <a:cubicBezTo>
                    <a:pt x="840" y="26284"/>
                    <a:pt x="12586" y="39760"/>
                    <a:pt x="15189" y="51379"/>
                  </a:cubicBezTo>
                  <a:cubicBezTo>
                    <a:pt x="16933" y="59164"/>
                    <a:pt x="16338" y="67458"/>
                    <a:pt x="13495" y="74911"/>
                  </a:cubicBezTo>
                  <a:cubicBezTo>
                    <a:pt x="27220" y="59327"/>
                    <a:pt x="48877" y="17950"/>
                    <a:pt x="22806" y="230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7"/>
            <p:cNvSpPr/>
            <p:nvPr/>
          </p:nvSpPr>
          <p:spPr>
            <a:xfrm>
              <a:off x="3658186" y="2275727"/>
              <a:ext cx="27888" cy="30086"/>
            </a:xfrm>
            <a:custGeom>
              <a:avLst/>
              <a:gdLst/>
              <a:ahLst/>
              <a:cxnLst/>
              <a:rect l="l" t="t" r="r" b="b"/>
              <a:pathLst>
                <a:path w="38868" h="41932" extrusionOk="0">
                  <a:moveTo>
                    <a:pt x="8655" y="450"/>
                  </a:moveTo>
                  <a:cubicBezTo>
                    <a:pt x="447" y="2258"/>
                    <a:pt x="-3077" y="12164"/>
                    <a:pt x="3232" y="17951"/>
                  </a:cubicBezTo>
                  <a:cubicBezTo>
                    <a:pt x="9005" y="23242"/>
                    <a:pt x="21477" y="24455"/>
                    <a:pt x="28399" y="29124"/>
                  </a:cubicBezTo>
                  <a:cubicBezTo>
                    <a:pt x="33036" y="32253"/>
                    <a:pt x="36724" y="36764"/>
                    <a:pt x="38868" y="41933"/>
                  </a:cubicBezTo>
                  <a:cubicBezTo>
                    <a:pt x="38360" y="27385"/>
                    <a:pt x="29475" y="-4128"/>
                    <a:pt x="8659" y="45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7"/>
            <p:cNvSpPr/>
            <p:nvPr/>
          </p:nvSpPr>
          <p:spPr>
            <a:xfrm>
              <a:off x="3677819" y="2264540"/>
              <a:ext cx="17623" cy="37682"/>
            </a:xfrm>
            <a:custGeom>
              <a:avLst/>
              <a:gdLst/>
              <a:ahLst/>
              <a:cxnLst/>
              <a:rect l="l" t="t" r="r" b="b"/>
              <a:pathLst>
                <a:path w="24561" h="52518" extrusionOk="0">
                  <a:moveTo>
                    <a:pt x="15989" y="1620"/>
                  </a:moveTo>
                  <a:cubicBezTo>
                    <a:pt x="8781" y="-2704"/>
                    <a:pt x="-585" y="2079"/>
                    <a:pt x="29" y="10618"/>
                  </a:cubicBezTo>
                  <a:cubicBezTo>
                    <a:pt x="587" y="18430"/>
                    <a:pt x="8822" y="27878"/>
                    <a:pt x="10648" y="36022"/>
                  </a:cubicBezTo>
                  <a:cubicBezTo>
                    <a:pt x="11870" y="41481"/>
                    <a:pt x="11452" y="47295"/>
                    <a:pt x="9462" y="52518"/>
                  </a:cubicBezTo>
                  <a:cubicBezTo>
                    <a:pt x="19082" y="41595"/>
                    <a:pt x="34266" y="12585"/>
                    <a:pt x="15989" y="16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7"/>
            <p:cNvSpPr/>
            <p:nvPr/>
          </p:nvSpPr>
          <p:spPr>
            <a:xfrm>
              <a:off x="3567736" y="1627059"/>
              <a:ext cx="27888" cy="30086"/>
            </a:xfrm>
            <a:custGeom>
              <a:avLst/>
              <a:gdLst/>
              <a:ahLst/>
              <a:cxnLst/>
              <a:rect l="l" t="t" r="r" b="b"/>
              <a:pathLst>
                <a:path w="38868" h="41932" extrusionOk="0">
                  <a:moveTo>
                    <a:pt x="8655" y="450"/>
                  </a:moveTo>
                  <a:cubicBezTo>
                    <a:pt x="447" y="2258"/>
                    <a:pt x="-3077" y="12164"/>
                    <a:pt x="3232" y="17951"/>
                  </a:cubicBezTo>
                  <a:cubicBezTo>
                    <a:pt x="9005" y="23242"/>
                    <a:pt x="21477" y="24455"/>
                    <a:pt x="28399" y="29124"/>
                  </a:cubicBezTo>
                  <a:cubicBezTo>
                    <a:pt x="33036" y="32253"/>
                    <a:pt x="36725" y="36764"/>
                    <a:pt x="38868" y="41933"/>
                  </a:cubicBezTo>
                  <a:cubicBezTo>
                    <a:pt x="38360" y="27384"/>
                    <a:pt x="29475" y="-4128"/>
                    <a:pt x="8659" y="45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7"/>
            <p:cNvSpPr/>
            <p:nvPr/>
          </p:nvSpPr>
          <p:spPr>
            <a:xfrm>
              <a:off x="3582199" y="1610703"/>
              <a:ext cx="17623" cy="37682"/>
            </a:xfrm>
            <a:custGeom>
              <a:avLst/>
              <a:gdLst/>
              <a:ahLst/>
              <a:cxnLst/>
              <a:rect l="l" t="t" r="r" b="b"/>
              <a:pathLst>
                <a:path w="24561" h="52518" extrusionOk="0">
                  <a:moveTo>
                    <a:pt x="8572" y="1620"/>
                  </a:moveTo>
                  <a:cubicBezTo>
                    <a:pt x="15780" y="-2704"/>
                    <a:pt x="25146" y="2079"/>
                    <a:pt x="24533" y="10618"/>
                  </a:cubicBezTo>
                  <a:cubicBezTo>
                    <a:pt x="23974" y="18430"/>
                    <a:pt x="15740" y="27878"/>
                    <a:pt x="13914" y="36021"/>
                  </a:cubicBezTo>
                  <a:cubicBezTo>
                    <a:pt x="12692" y="41481"/>
                    <a:pt x="13110" y="47295"/>
                    <a:pt x="15099" y="52518"/>
                  </a:cubicBezTo>
                  <a:cubicBezTo>
                    <a:pt x="5479" y="41594"/>
                    <a:pt x="-9705" y="12585"/>
                    <a:pt x="8572" y="162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27"/>
            <p:cNvSpPr/>
            <p:nvPr/>
          </p:nvSpPr>
          <p:spPr>
            <a:xfrm>
              <a:off x="3885934" y="2016910"/>
              <a:ext cx="20777" cy="35789"/>
            </a:xfrm>
            <a:custGeom>
              <a:avLst/>
              <a:gdLst/>
              <a:ahLst/>
              <a:cxnLst/>
              <a:rect l="l" t="t" r="r" b="b"/>
              <a:pathLst>
                <a:path w="28957" h="49880" extrusionOk="0">
                  <a:moveTo>
                    <a:pt x="12548" y="154"/>
                  </a:moveTo>
                  <a:cubicBezTo>
                    <a:pt x="4254" y="-1208"/>
                    <a:pt x="-2691" y="6690"/>
                    <a:pt x="1029" y="14403"/>
                  </a:cubicBezTo>
                  <a:cubicBezTo>
                    <a:pt x="4431" y="21456"/>
                    <a:pt x="15568" y="27207"/>
                    <a:pt x="20265" y="34106"/>
                  </a:cubicBezTo>
                  <a:cubicBezTo>
                    <a:pt x="23412" y="38730"/>
                    <a:pt x="25166" y="44289"/>
                    <a:pt x="25243" y="49880"/>
                  </a:cubicBezTo>
                  <a:cubicBezTo>
                    <a:pt x="30162" y="36177"/>
                    <a:pt x="33582" y="3615"/>
                    <a:pt x="12548" y="1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27"/>
            <p:cNvSpPr/>
            <p:nvPr/>
          </p:nvSpPr>
          <p:spPr>
            <a:xfrm>
              <a:off x="3902256" y="2007838"/>
              <a:ext cx="20801" cy="35767"/>
            </a:xfrm>
            <a:custGeom>
              <a:avLst/>
              <a:gdLst/>
              <a:ahLst/>
              <a:cxnLst/>
              <a:rect l="l" t="t" r="r" b="b"/>
              <a:pathLst>
                <a:path w="28991" h="49849" extrusionOk="0">
                  <a:moveTo>
                    <a:pt x="16463" y="150"/>
                  </a:moveTo>
                  <a:cubicBezTo>
                    <a:pt x="24757" y="-1194"/>
                    <a:pt x="31688" y="6714"/>
                    <a:pt x="27955" y="14422"/>
                  </a:cubicBezTo>
                  <a:cubicBezTo>
                    <a:pt x="24539" y="21471"/>
                    <a:pt x="13393" y="27194"/>
                    <a:pt x="8678" y="34084"/>
                  </a:cubicBezTo>
                  <a:cubicBezTo>
                    <a:pt x="5522" y="38699"/>
                    <a:pt x="3755" y="44253"/>
                    <a:pt x="3669" y="49849"/>
                  </a:cubicBezTo>
                  <a:cubicBezTo>
                    <a:pt x="-1223" y="36137"/>
                    <a:pt x="-4575" y="3566"/>
                    <a:pt x="16463" y="15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7"/>
            <p:cNvSpPr/>
            <p:nvPr/>
          </p:nvSpPr>
          <p:spPr>
            <a:xfrm>
              <a:off x="3549971" y="1817919"/>
              <a:ext cx="20777" cy="35789"/>
            </a:xfrm>
            <a:custGeom>
              <a:avLst/>
              <a:gdLst/>
              <a:ahLst/>
              <a:cxnLst/>
              <a:rect l="l" t="t" r="r" b="b"/>
              <a:pathLst>
                <a:path w="28957" h="49880" extrusionOk="0">
                  <a:moveTo>
                    <a:pt x="12548" y="154"/>
                  </a:moveTo>
                  <a:cubicBezTo>
                    <a:pt x="4254" y="-1208"/>
                    <a:pt x="-2691" y="6690"/>
                    <a:pt x="1029" y="14403"/>
                  </a:cubicBezTo>
                  <a:cubicBezTo>
                    <a:pt x="4431" y="21456"/>
                    <a:pt x="15568" y="27207"/>
                    <a:pt x="20265" y="34106"/>
                  </a:cubicBezTo>
                  <a:cubicBezTo>
                    <a:pt x="23412" y="38730"/>
                    <a:pt x="25166" y="44289"/>
                    <a:pt x="25243" y="49880"/>
                  </a:cubicBezTo>
                  <a:cubicBezTo>
                    <a:pt x="30162" y="36177"/>
                    <a:pt x="33582" y="3615"/>
                    <a:pt x="12548" y="1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7"/>
            <p:cNvSpPr/>
            <p:nvPr/>
          </p:nvSpPr>
          <p:spPr>
            <a:xfrm>
              <a:off x="3566292" y="1808843"/>
              <a:ext cx="20801" cy="35767"/>
            </a:xfrm>
            <a:custGeom>
              <a:avLst/>
              <a:gdLst/>
              <a:ahLst/>
              <a:cxnLst/>
              <a:rect l="l" t="t" r="r" b="b"/>
              <a:pathLst>
                <a:path w="28991" h="49849" extrusionOk="0">
                  <a:moveTo>
                    <a:pt x="16463" y="150"/>
                  </a:moveTo>
                  <a:cubicBezTo>
                    <a:pt x="24757" y="-1194"/>
                    <a:pt x="31688" y="6714"/>
                    <a:pt x="27955" y="14421"/>
                  </a:cubicBezTo>
                  <a:cubicBezTo>
                    <a:pt x="24539" y="21471"/>
                    <a:pt x="13393" y="27194"/>
                    <a:pt x="8678" y="34084"/>
                  </a:cubicBezTo>
                  <a:cubicBezTo>
                    <a:pt x="5522" y="38699"/>
                    <a:pt x="3755" y="44253"/>
                    <a:pt x="3669" y="49849"/>
                  </a:cubicBezTo>
                  <a:cubicBezTo>
                    <a:pt x="-1223" y="36137"/>
                    <a:pt x="-4575" y="3566"/>
                    <a:pt x="16463" y="15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7"/>
            <p:cNvSpPr/>
            <p:nvPr/>
          </p:nvSpPr>
          <p:spPr>
            <a:xfrm>
              <a:off x="3671626" y="2167263"/>
              <a:ext cx="32142" cy="55357"/>
            </a:xfrm>
            <a:custGeom>
              <a:avLst/>
              <a:gdLst/>
              <a:ahLst/>
              <a:cxnLst/>
              <a:rect l="l" t="t" r="r" b="b"/>
              <a:pathLst>
                <a:path w="44797" h="77153" extrusionOk="0">
                  <a:moveTo>
                    <a:pt x="19413" y="239"/>
                  </a:moveTo>
                  <a:cubicBezTo>
                    <a:pt x="6586" y="-1869"/>
                    <a:pt x="-4160" y="10345"/>
                    <a:pt x="1590" y="22276"/>
                  </a:cubicBezTo>
                  <a:cubicBezTo>
                    <a:pt x="6850" y="33191"/>
                    <a:pt x="24077" y="42080"/>
                    <a:pt x="31349" y="52753"/>
                  </a:cubicBezTo>
                  <a:cubicBezTo>
                    <a:pt x="36218" y="59903"/>
                    <a:pt x="38934" y="68505"/>
                    <a:pt x="39053" y="77153"/>
                  </a:cubicBezTo>
                  <a:cubicBezTo>
                    <a:pt x="46660" y="55960"/>
                    <a:pt x="51952" y="5585"/>
                    <a:pt x="19413" y="23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7"/>
            <p:cNvSpPr/>
            <p:nvPr/>
          </p:nvSpPr>
          <p:spPr>
            <a:xfrm>
              <a:off x="3696878" y="2153228"/>
              <a:ext cx="32176" cy="55327"/>
            </a:xfrm>
            <a:custGeom>
              <a:avLst/>
              <a:gdLst/>
              <a:ahLst/>
              <a:cxnLst/>
              <a:rect l="l" t="t" r="r" b="b"/>
              <a:pathLst>
                <a:path w="44845" h="77111" extrusionOk="0">
                  <a:moveTo>
                    <a:pt x="25465" y="233"/>
                  </a:moveTo>
                  <a:cubicBezTo>
                    <a:pt x="38296" y="-1848"/>
                    <a:pt x="49015" y="10389"/>
                    <a:pt x="43243" y="22307"/>
                  </a:cubicBezTo>
                  <a:cubicBezTo>
                    <a:pt x="37960" y="33212"/>
                    <a:pt x="20714" y="42065"/>
                    <a:pt x="13424" y="52725"/>
                  </a:cubicBezTo>
                  <a:cubicBezTo>
                    <a:pt x="8542" y="59865"/>
                    <a:pt x="5807" y="68458"/>
                    <a:pt x="5676" y="77111"/>
                  </a:cubicBezTo>
                  <a:cubicBezTo>
                    <a:pt x="-1891" y="55900"/>
                    <a:pt x="-7079" y="5520"/>
                    <a:pt x="25465" y="2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7"/>
            <p:cNvSpPr/>
            <p:nvPr/>
          </p:nvSpPr>
          <p:spPr>
            <a:xfrm>
              <a:off x="3798068" y="1673197"/>
              <a:ext cx="20777" cy="35789"/>
            </a:xfrm>
            <a:custGeom>
              <a:avLst/>
              <a:gdLst/>
              <a:ahLst/>
              <a:cxnLst/>
              <a:rect l="l" t="t" r="r" b="b"/>
              <a:pathLst>
                <a:path w="28957" h="49880" extrusionOk="0">
                  <a:moveTo>
                    <a:pt x="12548" y="154"/>
                  </a:moveTo>
                  <a:cubicBezTo>
                    <a:pt x="4254" y="-1208"/>
                    <a:pt x="-2691" y="6690"/>
                    <a:pt x="1029" y="14403"/>
                  </a:cubicBezTo>
                  <a:cubicBezTo>
                    <a:pt x="4431" y="21456"/>
                    <a:pt x="15568" y="27207"/>
                    <a:pt x="20265" y="34106"/>
                  </a:cubicBezTo>
                  <a:cubicBezTo>
                    <a:pt x="23412" y="38730"/>
                    <a:pt x="25166" y="44289"/>
                    <a:pt x="25243" y="49880"/>
                  </a:cubicBezTo>
                  <a:cubicBezTo>
                    <a:pt x="30162" y="36177"/>
                    <a:pt x="33582" y="3615"/>
                    <a:pt x="12548" y="1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7"/>
            <p:cNvSpPr/>
            <p:nvPr/>
          </p:nvSpPr>
          <p:spPr>
            <a:xfrm>
              <a:off x="3814389" y="1664121"/>
              <a:ext cx="20801" cy="35767"/>
            </a:xfrm>
            <a:custGeom>
              <a:avLst/>
              <a:gdLst/>
              <a:ahLst/>
              <a:cxnLst/>
              <a:rect l="l" t="t" r="r" b="b"/>
              <a:pathLst>
                <a:path w="28991" h="49849" extrusionOk="0">
                  <a:moveTo>
                    <a:pt x="16463" y="150"/>
                  </a:moveTo>
                  <a:cubicBezTo>
                    <a:pt x="24757" y="-1194"/>
                    <a:pt x="31688" y="6714"/>
                    <a:pt x="27955" y="14421"/>
                  </a:cubicBezTo>
                  <a:cubicBezTo>
                    <a:pt x="24539" y="21471"/>
                    <a:pt x="13393" y="27194"/>
                    <a:pt x="8678" y="34084"/>
                  </a:cubicBezTo>
                  <a:cubicBezTo>
                    <a:pt x="5522" y="38699"/>
                    <a:pt x="3755" y="44253"/>
                    <a:pt x="3669" y="49849"/>
                  </a:cubicBezTo>
                  <a:cubicBezTo>
                    <a:pt x="-1223" y="36137"/>
                    <a:pt x="-4575" y="3566"/>
                    <a:pt x="16463" y="15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80" name="Google Shape;1680;p27"/>
          <p:cNvSpPr/>
          <p:nvPr/>
        </p:nvSpPr>
        <p:spPr>
          <a:xfrm>
            <a:off x="7196022" y="2363607"/>
            <a:ext cx="1007108" cy="485883"/>
          </a:xfrm>
          <a:custGeom>
            <a:avLst/>
            <a:gdLst/>
            <a:ahLst/>
            <a:cxnLst/>
            <a:rect l="l" t="t" r="r" b="b"/>
            <a:pathLst>
              <a:path w="339952" h="164011" extrusionOk="0">
                <a:moveTo>
                  <a:pt x="338888" y="132715"/>
                </a:moveTo>
                <a:cubicBezTo>
                  <a:pt x="342240" y="119739"/>
                  <a:pt x="337493" y="105022"/>
                  <a:pt x="327192" y="96447"/>
                </a:cubicBezTo>
                <a:cubicBezTo>
                  <a:pt x="316891" y="87872"/>
                  <a:pt x="301557" y="85873"/>
                  <a:pt x="289402" y="91528"/>
                </a:cubicBezTo>
                <a:cubicBezTo>
                  <a:pt x="290079" y="80150"/>
                  <a:pt x="284106" y="68614"/>
                  <a:pt x="274418" y="62600"/>
                </a:cubicBezTo>
                <a:cubicBezTo>
                  <a:pt x="264730" y="56586"/>
                  <a:pt x="251744" y="56355"/>
                  <a:pt x="241847" y="62014"/>
                </a:cubicBezTo>
                <a:cubicBezTo>
                  <a:pt x="244972" y="48683"/>
                  <a:pt x="244068" y="34439"/>
                  <a:pt x="239290" y="21608"/>
                </a:cubicBezTo>
                <a:cubicBezTo>
                  <a:pt x="237106" y="15749"/>
                  <a:pt x="233994" y="10017"/>
                  <a:pt x="229062" y="6174"/>
                </a:cubicBezTo>
                <a:cubicBezTo>
                  <a:pt x="224129" y="2332"/>
                  <a:pt x="213619" y="-484"/>
                  <a:pt x="208014" y="2286"/>
                </a:cubicBezTo>
                <a:cubicBezTo>
                  <a:pt x="190586" y="-2842"/>
                  <a:pt x="170810" y="797"/>
                  <a:pt x="156348" y="11793"/>
                </a:cubicBezTo>
                <a:cubicBezTo>
                  <a:pt x="141887" y="22789"/>
                  <a:pt x="133093" y="40871"/>
                  <a:pt x="133375" y="59039"/>
                </a:cubicBezTo>
                <a:cubicBezTo>
                  <a:pt x="115402" y="55314"/>
                  <a:pt x="95912" y="70244"/>
                  <a:pt x="94831" y="88567"/>
                </a:cubicBezTo>
                <a:cubicBezTo>
                  <a:pt x="86892" y="82349"/>
                  <a:pt x="75673" y="80600"/>
                  <a:pt x="66216" y="84106"/>
                </a:cubicBezTo>
                <a:cubicBezTo>
                  <a:pt x="56760" y="87613"/>
                  <a:pt x="49393" y="96247"/>
                  <a:pt x="47426" y="106140"/>
                </a:cubicBezTo>
                <a:cubicBezTo>
                  <a:pt x="38637" y="104323"/>
                  <a:pt x="29590" y="102561"/>
                  <a:pt x="20751" y="104128"/>
                </a:cubicBezTo>
                <a:cubicBezTo>
                  <a:pt x="11917" y="105695"/>
                  <a:pt x="3223" y="111349"/>
                  <a:pt x="693" y="119961"/>
                </a:cubicBezTo>
                <a:cubicBezTo>
                  <a:pt x="-1955" y="128986"/>
                  <a:pt x="3260" y="139278"/>
                  <a:pt x="11621" y="143580"/>
                </a:cubicBezTo>
                <a:cubicBezTo>
                  <a:pt x="19988" y="147881"/>
                  <a:pt x="30589" y="146577"/>
                  <a:pt x="38465" y="141436"/>
                </a:cubicBezTo>
                <a:cubicBezTo>
                  <a:pt x="40245" y="140273"/>
                  <a:pt x="42126" y="138869"/>
                  <a:pt x="44242" y="139060"/>
                </a:cubicBezTo>
                <a:cubicBezTo>
                  <a:pt x="46018" y="139224"/>
                  <a:pt x="47472" y="140482"/>
                  <a:pt x="48834" y="141631"/>
                </a:cubicBezTo>
                <a:cubicBezTo>
                  <a:pt x="64136" y="154503"/>
                  <a:pt x="85220" y="160222"/>
                  <a:pt x="104933" y="156838"/>
                </a:cubicBezTo>
                <a:cubicBezTo>
                  <a:pt x="112722" y="155502"/>
                  <a:pt x="121048" y="152146"/>
                  <a:pt x="124359" y="144969"/>
                </a:cubicBezTo>
                <a:cubicBezTo>
                  <a:pt x="121666" y="154063"/>
                  <a:pt x="130859" y="163269"/>
                  <a:pt x="140320" y="163951"/>
                </a:cubicBezTo>
                <a:cubicBezTo>
                  <a:pt x="149781" y="164636"/>
                  <a:pt x="158619" y="159413"/>
                  <a:pt x="166168" y="153667"/>
                </a:cubicBezTo>
                <a:cubicBezTo>
                  <a:pt x="167885" y="152359"/>
                  <a:pt x="169679" y="150969"/>
                  <a:pt x="171814" y="150651"/>
                </a:cubicBezTo>
                <a:cubicBezTo>
                  <a:pt x="175102" y="150161"/>
                  <a:pt x="178118" y="152305"/>
                  <a:pt x="181048" y="153885"/>
                </a:cubicBezTo>
                <a:cubicBezTo>
                  <a:pt x="194947" y="161389"/>
                  <a:pt x="214423" y="155548"/>
                  <a:pt x="221899" y="141636"/>
                </a:cubicBezTo>
                <a:cubicBezTo>
                  <a:pt x="221981" y="144470"/>
                  <a:pt x="225760" y="144761"/>
                  <a:pt x="228153" y="146282"/>
                </a:cubicBezTo>
                <a:cubicBezTo>
                  <a:pt x="238450" y="152832"/>
                  <a:pt x="253906" y="148921"/>
                  <a:pt x="259852" y="138261"/>
                </a:cubicBezTo>
                <a:cubicBezTo>
                  <a:pt x="258558" y="142730"/>
                  <a:pt x="263558" y="146541"/>
                  <a:pt x="268105" y="147531"/>
                </a:cubicBezTo>
                <a:cubicBezTo>
                  <a:pt x="278638" y="149825"/>
                  <a:pt x="290370" y="144533"/>
                  <a:pt x="295620" y="135122"/>
                </a:cubicBezTo>
                <a:cubicBezTo>
                  <a:pt x="297237" y="144792"/>
                  <a:pt x="306903" y="152409"/>
                  <a:pt x="316686" y="151724"/>
                </a:cubicBezTo>
                <a:cubicBezTo>
                  <a:pt x="326465" y="151038"/>
                  <a:pt x="336440" y="142199"/>
                  <a:pt x="338892" y="1327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81" name="Google Shape;1681;p27"/>
          <p:cNvGrpSpPr/>
          <p:nvPr/>
        </p:nvGrpSpPr>
        <p:grpSpPr>
          <a:xfrm>
            <a:off x="5620030" y="3163128"/>
            <a:ext cx="2453718" cy="2157229"/>
            <a:chOff x="4075518" y="857434"/>
            <a:chExt cx="1367888" cy="1202536"/>
          </a:xfrm>
        </p:grpSpPr>
        <p:sp>
          <p:nvSpPr>
            <p:cNvPr id="1682" name="Google Shape;1682;p27"/>
            <p:cNvSpPr/>
            <p:nvPr/>
          </p:nvSpPr>
          <p:spPr>
            <a:xfrm>
              <a:off x="4075518" y="857434"/>
              <a:ext cx="651739" cy="1202536"/>
            </a:xfrm>
            <a:custGeom>
              <a:avLst/>
              <a:gdLst/>
              <a:ahLst/>
              <a:cxnLst/>
              <a:rect l="l" t="t" r="r" b="b"/>
              <a:pathLst>
                <a:path w="226495" h="417910" extrusionOk="0">
                  <a:moveTo>
                    <a:pt x="100514" y="417911"/>
                  </a:moveTo>
                  <a:cubicBezTo>
                    <a:pt x="98384" y="379785"/>
                    <a:pt x="96258" y="341664"/>
                    <a:pt x="94128" y="303538"/>
                  </a:cubicBezTo>
                  <a:cubicBezTo>
                    <a:pt x="93088" y="284893"/>
                    <a:pt x="89808" y="266666"/>
                    <a:pt x="77150" y="252154"/>
                  </a:cubicBezTo>
                  <a:cubicBezTo>
                    <a:pt x="63106" y="236058"/>
                    <a:pt x="47558" y="222758"/>
                    <a:pt x="35490" y="204731"/>
                  </a:cubicBezTo>
                  <a:cubicBezTo>
                    <a:pt x="27192" y="192336"/>
                    <a:pt x="21778" y="178783"/>
                    <a:pt x="14819" y="165588"/>
                  </a:cubicBezTo>
                  <a:cubicBezTo>
                    <a:pt x="7153" y="151053"/>
                    <a:pt x="385" y="135556"/>
                    <a:pt x="3" y="118864"/>
                  </a:cubicBezTo>
                  <a:cubicBezTo>
                    <a:pt x="-88" y="114899"/>
                    <a:pt x="1688" y="109571"/>
                    <a:pt x="5617" y="110103"/>
                  </a:cubicBezTo>
                  <a:cubicBezTo>
                    <a:pt x="-1487" y="95509"/>
                    <a:pt x="-2463" y="81165"/>
                    <a:pt x="10218" y="70292"/>
                  </a:cubicBezTo>
                  <a:cubicBezTo>
                    <a:pt x="7575" y="63174"/>
                    <a:pt x="6226" y="55580"/>
                    <a:pt x="6253" y="47986"/>
                  </a:cubicBezTo>
                  <a:cubicBezTo>
                    <a:pt x="6281" y="41146"/>
                    <a:pt x="8279" y="33156"/>
                    <a:pt x="14611" y="30567"/>
                  </a:cubicBezTo>
                  <a:cubicBezTo>
                    <a:pt x="15892" y="30045"/>
                    <a:pt x="17372" y="29722"/>
                    <a:pt x="18217" y="28623"/>
                  </a:cubicBezTo>
                  <a:cubicBezTo>
                    <a:pt x="18939" y="27688"/>
                    <a:pt x="19003" y="26420"/>
                    <a:pt x="19102" y="25244"/>
                  </a:cubicBezTo>
                  <a:cubicBezTo>
                    <a:pt x="20243" y="11627"/>
                    <a:pt x="36921" y="-13490"/>
                    <a:pt x="46050" y="8993"/>
                  </a:cubicBezTo>
                  <a:cubicBezTo>
                    <a:pt x="53954" y="28460"/>
                    <a:pt x="61857" y="47922"/>
                    <a:pt x="69760" y="67389"/>
                  </a:cubicBezTo>
                  <a:cubicBezTo>
                    <a:pt x="74329" y="78645"/>
                    <a:pt x="81891" y="90168"/>
                    <a:pt x="88814" y="100147"/>
                  </a:cubicBezTo>
                  <a:cubicBezTo>
                    <a:pt x="86361" y="95214"/>
                    <a:pt x="86865" y="86484"/>
                    <a:pt x="89690" y="81751"/>
                  </a:cubicBezTo>
                  <a:cubicBezTo>
                    <a:pt x="92516" y="77023"/>
                    <a:pt x="97843" y="73889"/>
                    <a:pt x="103348" y="73716"/>
                  </a:cubicBezTo>
                  <a:cubicBezTo>
                    <a:pt x="112032" y="73439"/>
                    <a:pt x="115121" y="89023"/>
                    <a:pt x="118564" y="96999"/>
                  </a:cubicBezTo>
                  <a:cubicBezTo>
                    <a:pt x="124682" y="111166"/>
                    <a:pt x="137150" y="121349"/>
                    <a:pt x="147787" y="132527"/>
                  </a:cubicBezTo>
                  <a:cubicBezTo>
                    <a:pt x="172845" y="158870"/>
                    <a:pt x="189138" y="193417"/>
                    <a:pt x="193521" y="229508"/>
                  </a:cubicBezTo>
                  <a:cubicBezTo>
                    <a:pt x="199689" y="280288"/>
                    <a:pt x="211316" y="325408"/>
                    <a:pt x="220805" y="375675"/>
                  </a:cubicBezTo>
                  <a:cubicBezTo>
                    <a:pt x="222572" y="385040"/>
                    <a:pt x="224247" y="394243"/>
                    <a:pt x="226496" y="403508"/>
                  </a:cubicBezTo>
                  <a:lnTo>
                    <a:pt x="100518" y="417902"/>
                  </a:lnTo>
                  <a:close/>
                </a:path>
              </a:pathLst>
            </a:custGeom>
            <a:solidFill>
              <a:srgbClr val="AD774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7"/>
            <p:cNvSpPr/>
            <p:nvPr/>
          </p:nvSpPr>
          <p:spPr>
            <a:xfrm>
              <a:off x="4126339" y="902941"/>
              <a:ext cx="101596" cy="311026"/>
            </a:xfrm>
            <a:custGeom>
              <a:avLst/>
              <a:gdLst/>
              <a:ahLst/>
              <a:cxnLst/>
              <a:rect l="l" t="t" r="r" b="b"/>
              <a:pathLst>
                <a:path w="35307" h="108089" extrusionOk="0">
                  <a:moveTo>
                    <a:pt x="3575" y="320"/>
                  </a:moveTo>
                  <a:cubicBezTo>
                    <a:pt x="391" y="6675"/>
                    <a:pt x="-409" y="13833"/>
                    <a:pt x="177" y="20850"/>
                  </a:cubicBezTo>
                  <a:cubicBezTo>
                    <a:pt x="781" y="28077"/>
                    <a:pt x="2680" y="35112"/>
                    <a:pt x="4842" y="42007"/>
                  </a:cubicBezTo>
                  <a:cubicBezTo>
                    <a:pt x="7154" y="49370"/>
                    <a:pt x="9738" y="56650"/>
                    <a:pt x="12586" y="63827"/>
                  </a:cubicBezTo>
                  <a:cubicBezTo>
                    <a:pt x="15416" y="70953"/>
                    <a:pt x="18504" y="77980"/>
                    <a:pt x="21842" y="84884"/>
                  </a:cubicBezTo>
                  <a:cubicBezTo>
                    <a:pt x="25190" y="91801"/>
                    <a:pt x="28787" y="98596"/>
                    <a:pt x="32635" y="105250"/>
                  </a:cubicBezTo>
                  <a:cubicBezTo>
                    <a:pt x="33125" y="106095"/>
                    <a:pt x="33616" y="106940"/>
                    <a:pt x="34115" y="107785"/>
                  </a:cubicBezTo>
                  <a:cubicBezTo>
                    <a:pt x="34533" y="108489"/>
                    <a:pt x="35632" y="107848"/>
                    <a:pt x="35214" y="107144"/>
                  </a:cubicBezTo>
                  <a:cubicBezTo>
                    <a:pt x="31363" y="100617"/>
                    <a:pt x="27743" y="93950"/>
                    <a:pt x="24373" y="87164"/>
                  </a:cubicBezTo>
                  <a:cubicBezTo>
                    <a:pt x="20980" y="80333"/>
                    <a:pt x="17832" y="73374"/>
                    <a:pt x="14948" y="66311"/>
                  </a:cubicBezTo>
                  <a:cubicBezTo>
                    <a:pt x="12082" y="59294"/>
                    <a:pt x="9470" y="52172"/>
                    <a:pt x="7122" y="44968"/>
                  </a:cubicBezTo>
                  <a:cubicBezTo>
                    <a:pt x="4774" y="37765"/>
                    <a:pt x="2753" y="31093"/>
                    <a:pt x="1780" y="23893"/>
                  </a:cubicBezTo>
                  <a:cubicBezTo>
                    <a:pt x="809" y="16694"/>
                    <a:pt x="1027" y="9877"/>
                    <a:pt x="3593" y="3359"/>
                  </a:cubicBezTo>
                  <a:cubicBezTo>
                    <a:pt x="3915" y="2546"/>
                    <a:pt x="4278" y="1746"/>
                    <a:pt x="4669" y="965"/>
                  </a:cubicBezTo>
                  <a:cubicBezTo>
                    <a:pt x="5037" y="234"/>
                    <a:pt x="3938" y="-411"/>
                    <a:pt x="3570" y="325"/>
                  </a:cubicBezTo>
                  <a:lnTo>
                    <a:pt x="3570" y="3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27"/>
            <p:cNvSpPr/>
            <p:nvPr/>
          </p:nvSpPr>
          <p:spPr>
            <a:xfrm>
              <a:off x="4092466" y="1019232"/>
              <a:ext cx="98390" cy="248406"/>
            </a:xfrm>
            <a:custGeom>
              <a:avLst/>
              <a:gdLst/>
              <a:ahLst/>
              <a:cxnLst/>
              <a:rect l="l" t="t" r="r" b="b"/>
              <a:pathLst>
                <a:path w="34193" h="86327" extrusionOk="0">
                  <a:moveTo>
                    <a:pt x="17" y="797"/>
                  </a:moveTo>
                  <a:cubicBezTo>
                    <a:pt x="2620" y="12456"/>
                    <a:pt x="5908" y="23961"/>
                    <a:pt x="9856" y="35234"/>
                  </a:cubicBezTo>
                  <a:cubicBezTo>
                    <a:pt x="13798" y="46494"/>
                    <a:pt x="18399" y="57527"/>
                    <a:pt x="23622" y="68255"/>
                  </a:cubicBezTo>
                  <a:cubicBezTo>
                    <a:pt x="26557" y="74277"/>
                    <a:pt x="29686" y="80200"/>
                    <a:pt x="33006" y="86019"/>
                  </a:cubicBezTo>
                  <a:cubicBezTo>
                    <a:pt x="33411" y="86727"/>
                    <a:pt x="34510" y="86091"/>
                    <a:pt x="34105" y="85378"/>
                  </a:cubicBezTo>
                  <a:cubicBezTo>
                    <a:pt x="28214" y="75063"/>
                    <a:pt x="22928" y="64408"/>
                    <a:pt x="18276" y="53480"/>
                  </a:cubicBezTo>
                  <a:cubicBezTo>
                    <a:pt x="13621" y="42538"/>
                    <a:pt x="9610" y="31319"/>
                    <a:pt x="6263" y="19909"/>
                  </a:cubicBezTo>
                  <a:cubicBezTo>
                    <a:pt x="4378" y="13483"/>
                    <a:pt x="2706" y="6992"/>
                    <a:pt x="1244" y="456"/>
                  </a:cubicBezTo>
                  <a:cubicBezTo>
                    <a:pt x="1067" y="-343"/>
                    <a:pt x="-160" y="-3"/>
                    <a:pt x="17" y="792"/>
                  </a:cubicBezTo>
                  <a:lnTo>
                    <a:pt x="17" y="7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27"/>
            <p:cNvSpPr/>
            <p:nvPr/>
          </p:nvSpPr>
          <p:spPr>
            <a:xfrm>
              <a:off x="4077817" y="1130227"/>
              <a:ext cx="97780" cy="196677"/>
            </a:xfrm>
            <a:custGeom>
              <a:avLst/>
              <a:gdLst/>
              <a:ahLst/>
              <a:cxnLst/>
              <a:rect l="l" t="t" r="r" b="b"/>
              <a:pathLst>
                <a:path w="33981" h="68350" extrusionOk="0">
                  <a:moveTo>
                    <a:pt x="12" y="793"/>
                  </a:moveTo>
                  <a:cubicBezTo>
                    <a:pt x="2065" y="10350"/>
                    <a:pt x="5453" y="19561"/>
                    <a:pt x="9605" y="28400"/>
                  </a:cubicBezTo>
                  <a:cubicBezTo>
                    <a:pt x="13766" y="37257"/>
                    <a:pt x="18680" y="45741"/>
                    <a:pt x="23840" y="54049"/>
                  </a:cubicBezTo>
                  <a:cubicBezTo>
                    <a:pt x="26760" y="58754"/>
                    <a:pt x="29767" y="63405"/>
                    <a:pt x="32778" y="68056"/>
                  </a:cubicBezTo>
                  <a:cubicBezTo>
                    <a:pt x="33223" y="68742"/>
                    <a:pt x="34323" y="68106"/>
                    <a:pt x="33877" y="67416"/>
                  </a:cubicBezTo>
                  <a:cubicBezTo>
                    <a:pt x="28550" y="59190"/>
                    <a:pt x="23235" y="50951"/>
                    <a:pt x="18380" y="42435"/>
                  </a:cubicBezTo>
                  <a:cubicBezTo>
                    <a:pt x="13565" y="34000"/>
                    <a:pt x="9192" y="25284"/>
                    <a:pt x="5830" y="16159"/>
                  </a:cubicBezTo>
                  <a:cubicBezTo>
                    <a:pt x="3946" y="11036"/>
                    <a:pt x="2387" y="5794"/>
                    <a:pt x="1243" y="457"/>
                  </a:cubicBezTo>
                  <a:cubicBezTo>
                    <a:pt x="1070" y="-342"/>
                    <a:pt x="-156" y="-6"/>
                    <a:pt x="17" y="793"/>
                  </a:cubicBezTo>
                  <a:lnTo>
                    <a:pt x="17" y="7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27"/>
            <p:cNvSpPr/>
            <p:nvPr/>
          </p:nvSpPr>
          <p:spPr>
            <a:xfrm>
              <a:off x="4169643" y="1315237"/>
              <a:ext cx="11947" cy="21575"/>
            </a:xfrm>
            <a:custGeom>
              <a:avLst/>
              <a:gdLst/>
              <a:ahLst/>
              <a:cxnLst/>
              <a:rect l="l" t="t" r="r" b="b"/>
              <a:pathLst>
                <a:path w="4152" h="7498" extrusionOk="0">
                  <a:moveTo>
                    <a:pt x="1175" y="7190"/>
                  </a:moveTo>
                  <a:cubicBezTo>
                    <a:pt x="2142" y="5109"/>
                    <a:pt x="3109" y="3029"/>
                    <a:pt x="4077" y="954"/>
                  </a:cubicBezTo>
                  <a:cubicBezTo>
                    <a:pt x="4222" y="640"/>
                    <a:pt x="4163" y="268"/>
                    <a:pt x="3850" y="81"/>
                  </a:cubicBezTo>
                  <a:cubicBezTo>
                    <a:pt x="3573" y="-78"/>
                    <a:pt x="3123" y="-5"/>
                    <a:pt x="2978" y="309"/>
                  </a:cubicBezTo>
                  <a:cubicBezTo>
                    <a:pt x="2010" y="2389"/>
                    <a:pt x="1043" y="4469"/>
                    <a:pt x="76" y="6545"/>
                  </a:cubicBezTo>
                  <a:cubicBezTo>
                    <a:pt x="-70" y="6858"/>
                    <a:pt x="-11" y="7231"/>
                    <a:pt x="303" y="7417"/>
                  </a:cubicBezTo>
                  <a:cubicBezTo>
                    <a:pt x="579" y="7576"/>
                    <a:pt x="1029" y="7503"/>
                    <a:pt x="1175" y="7190"/>
                  </a:cubicBezTo>
                  <a:lnTo>
                    <a:pt x="1175" y="719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27"/>
            <p:cNvSpPr/>
            <p:nvPr/>
          </p:nvSpPr>
          <p:spPr>
            <a:xfrm>
              <a:off x="4217362" y="1202283"/>
              <a:ext cx="15351" cy="31460"/>
            </a:xfrm>
            <a:custGeom>
              <a:avLst/>
              <a:gdLst/>
              <a:ahLst/>
              <a:cxnLst/>
              <a:rect l="l" t="t" r="r" b="b"/>
              <a:pathLst>
                <a:path w="5335" h="10933" extrusionOk="0">
                  <a:moveTo>
                    <a:pt x="1260" y="10463"/>
                  </a:moveTo>
                  <a:cubicBezTo>
                    <a:pt x="2609" y="7243"/>
                    <a:pt x="3958" y="4027"/>
                    <a:pt x="5302" y="807"/>
                  </a:cubicBezTo>
                  <a:cubicBezTo>
                    <a:pt x="5434" y="489"/>
                    <a:pt x="5157" y="112"/>
                    <a:pt x="4857" y="25"/>
                  </a:cubicBezTo>
                  <a:cubicBezTo>
                    <a:pt x="4494" y="-79"/>
                    <a:pt x="4208" y="153"/>
                    <a:pt x="4076" y="470"/>
                  </a:cubicBezTo>
                  <a:cubicBezTo>
                    <a:pt x="2727" y="3691"/>
                    <a:pt x="1378" y="6906"/>
                    <a:pt x="34" y="10127"/>
                  </a:cubicBezTo>
                  <a:cubicBezTo>
                    <a:pt x="-98" y="10445"/>
                    <a:pt x="179" y="10822"/>
                    <a:pt x="479" y="10908"/>
                  </a:cubicBezTo>
                  <a:cubicBezTo>
                    <a:pt x="842" y="11013"/>
                    <a:pt x="1128" y="10781"/>
                    <a:pt x="1260" y="10463"/>
                  </a:cubicBezTo>
                  <a:lnTo>
                    <a:pt x="1260" y="104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27"/>
            <p:cNvSpPr/>
            <p:nvPr/>
          </p:nvSpPr>
          <p:spPr>
            <a:xfrm>
              <a:off x="4263070" y="1024716"/>
              <a:ext cx="182013" cy="301294"/>
            </a:xfrm>
            <a:custGeom>
              <a:avLst/>
              <a:gdLst/>
              <a:ahLst/>
              <a:cxnLst/>
              <a:rect l="l" t="t" r="r" b="b"/>
              <a:pathLst>
                <a:path w="63254" h="104707" extrusionOk="0">
                  <a:moveTo>
                    <a:pt x="31" y="789"/>
                  </a:moveTo>
                  <a:cubicBezTo>
                    <a:pt x="2289" y="8742"/>
                    <a:pt x="5427" y="16428"/>
                    <a:pt x="9320" y="23718"/>
                  </a:cubicBezTo>
                  <a:cubicBezTo>
                    <a:pt x="12917" y="30453"/>
                    <a:pt x="17132" y="36830"/>
                    <a:pt x="21629" y="42994"/>
                  </a:cubicBezTo>
                  <a:cubicBezTo>
                    <a:pt x="26125" y="49157"/>
                    <a:pt x="30831" y="55035"/>
                    <a:pt x="35477" y="61017"/>
                  </a:cubicBezTo>
                  <a:cubicBezTo>
                    <a:pt x="40192" y="67080"/>
                    <a:pt x="44815" y="73226"/>
                    <a:pt x="49017" y="79662"/>
                  </a:cubicBezTo>
                  <a:cubicBezTo>
                    <a:pt x="53500" y="86529"/>
                    <a:pt x="57488" y="93724"/>
                    <a:pt x="60731" y="101263"/>
                  </a:cubicBezTo>
                  <a:cubicBezTo>
                    <a:pt x="61162" y="102263"/>
                    <a:pt x="61576" y="103271"/>
                    <a:pt x="61980" y="104284"/>
                  </a:cubicBezTo>
                  <a:cubicBezTo>
                    <a:pt x="62280" y="105033"/>
                    <a:pt x="63511" y="104706"/>
                    <a:pt x="63206" y="103948"/>
                  </a:cubicBezTo>
                  <a:cubicBezTo>
                    <a:pt x="60113" y="96204"/>
                    <a:pt x="56271" y="88787"/>
                    <a:pt x="51842" y="81724"/>
                  </a:cubicBezTo>
                  <a:cubicBezTo>
                    <a:pt x="47741" y="75174"/>
                    <a:pt x="43171" y="68933"/>
                    <a:pt x="38462" y="62811"/>
                  </a:cubicBezTo>
                  <a:cubicBezTo>
                    <a:pt x="33837" y="56802"/>
                    <a:pt x="29082" y="50888"/>
                    <a:pt x="24545" y="44811"/>
                  </a:cubicBezTo>
                  <a:cubicBezTo>
                    <a:pt x="20002" y="38724"/>
                    <a:pt x="15688" y="32461"/>
                    <a:pt x="11940" y="25848"/>
                  </a:cubicBezTo>
                  <a:cubicBezTo>
                    <a:pt x="7934" y="18771"/>
                    <a:pt x="4619" y="11322"/>
                    <a:pt x="2179" y="3560"/>
                  </a:cubicBezTo>
                  <a:cubicBezTo>
                    <a:pt x="1857" y="2529"/>
                    <a:pt x="1548" y="1489"/>
                    <a:pt x="1253" y="449"/>
                  </a:cubicBezTo>
                  <a:cubicBezTo>
                    <a:pt x="1031" y="-337"/>
                    <a:pt x="-196" y="-5"/>
                    <a:pt x="27" y="785"/>
                  </a:cubicBezTo>
                  <a:lnTo>
                    <a:pt x="27" y="7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27"/>
            <p:cNvSpPr/>
            <p:nvPr/>
          </p:nvSpPr>
          <p:spPr>
            <a:xfrm>
              <a:off x="4791667" y="857434"/>
              <a:ext cx="651739" cy="1202536"/>
            </a:xfrm>
            <a:custGeom>
              <a:avLst/>
              <a:gdLst/>
              <a:ahLst/>
              <a:cxnLst/>
              <a:rect l="l" t="t" r="r" b="b"/>
              <a:pathLst>
                <a:path w="226495" h="417910" extrusionOk="0">
                  <a:moveTo>
                    <a:pt x="125982" y="417911"/>
                  </a:moveTo>
                  <a:cubicBezTo>
                    <a:pt x="128113" y="379785"/>
                    <a:pt x="130238" y="341664"/>
                    <a:pt x="132368" y="303538"/>
                  </a:cubicBezTo>
                  <a:cubicBezTo>
                    <a:pt x="133409" y="284893"/>
                    <a:pt x="136688" y="266666"/>
                    <a:pt x="149346" y="252154"/>
                  </a:cubicBezTo>
                  <a:cubicBezTo>
                    <a:pt x="163390" y="236058"/>
                    <a:pt x="178938" y="222758"/>
                    <a:pt x="191006" y="204731"/>
                  </a:cubicBezTo>
                  <a:cubicBezTo>
                    <a:pt x="199304" y="192336"/>
                    <a:pt x="204718" y="178783"/>
                    <a:pt x="211676" y="165588"/>
                  </a:cubicBezTo>
                  <a:cubicBezTo>
                    <a:pt x="219343" y="151053"/>
                    <a:pt x="226111" y="135556"/>
                    <a:pt x="226493" y="118864"/>
                  </a:cubicBezTo>
                  <a:cubicBezTo>
                    <a:pt x="226583" y="114899"/>
                    <a:pt x="224807" y="109571"/>
                    <a:pt x="220878" y="110103"/>
                  </a:cubicBezTo>
                  <a:cubicBezTo>
                    <a:pt x="227982" y="95509"/>
                    <a:pt x="228959" y="81165"/>
                    <a:pt x="216277" y="70292"/>
                  </a:cubicBezTo>
                  <a:cubicBezTo>
                    <a:pt x="218921" y="63174"/>
                    <a:pt x="220270" y="55580"/>
                    <a:pt x="220243" y="47986"/>
                  </a:cubicBezTo>
                  <a:cubicBezTo>
                    <a:pt x="220215" y="41146"/>
                    <a:pt x="218217" y="33156"/>
                    <a:pt x="211885" y="30567"/>
                  </a:cubicBezTo>
                  <a:cubicBezTo>
                    <a:pt x="210605" y="30045"/>
                    <a:pt x="209124" y="29722"/>
                    <a:pt x="208279" y="28623"/>
                  </a:cubicBezTo>
                  <a:cubicBezTo>
                    <a:pt x="207557" y="27688"/>
                    <a:pt x="207493" y="26420"/>
                    <a:pt x="207393" y="25244"/>
                  </a:cubicBezTo>
                  <a:cubicBezTo>
                    <a:pt x="206254" y="11627"/>
                    <a:pt x="189575" y="-13490"/>
                    <a:pt x="180446" y="8993"/>
                  </a:cubicBezTo>
                  <a:cubicBezTo>
                    <a:pt x="172542" y="28460"/>
                    <a:pt x="164639" y="47922"/>
                    <a:pt x="156736" y="67389"/>
                  </a:cubicBezTo>
                  <a:cubicBezTo>
                    <a:pt x="152167" y="78645"/>
                    <a:pt x="144604" y="90168"/>
                    <a:pt x="137682" y="100147"/>
                  </a:cubicBezTo>
                  <a:cubicBezTo>
                    <a:pt x="140135" y="95214"/>
                    <a:pt x="139631" y="86484"/>
                    <a:pt x="136806" y="81751"/>
                  </a:cubicBezTo>
                  <a:cubicBezTo>
                    <a:pt x="133981" y="77019"/>
                    <a:pt x="128653" y="73889"/>
                    <a:pt x="123148" y="73716"/>
                  </a:cubicBezTo>
                  <a:cubicBezTo>
                    <a:pt x="114463" y="73439"/>
                    <a:pt x="111375" y="89023"/>
                    <a:pt x="107932" y="96999"/>
                  </a:cubicBezTo>
                  <a:cubicBezTo>
                    <a:pt x="101814" y="111166"/>
                    <a:pt x="89346" y="121349"/>
                    <a:pt x="78709" y="132527"/>
                  </a:cubicBezTo>
                  <a:cubicBezTo>
                    <a:pt x="53650" y="158870"/>
                    <a:pt x="37358" y="193417"/>
                    <a:pt x="32975" y="229508"/>
                  </a:cubicBezTo>
                  <a:cubicBezTo>
                    <a:pt x="26807" y="280288"/>
                    <a:pt x="15179" y="325408"/>
                    <a:pt x="5691" y="375675"/>
                  </a:cubicBezTo>
                  <a:cubicBezTo>
                    <a:pt x="3925" y="385040"/>
                    <a:pt x="2248" y="394243"/>
                    <a:pt x="0" y="403508"/>
                  </a:cubicBezTo>
                  <a:lnTo>
                    <a:pt x="125978" y="417902"/>
                  </a:lnTo>
                  <a:close/>
                </a:path>
              </a:pathLst>
            </a:custGeom>
            <a:solidFill>
              <a:srgbClr val="AD774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0" name="Google Shape;1690;p27"/>
            <p:cNvSpPr/>
            <p:nvPr/>
          </p:nvSpPr>
          <p:spPr>
            <a:xfrm>
              <a:off x="5290972" y="902938"/>
              <a:ext cx="101605" cy="311026"/>
            </a:xfrm>
            <a:custGeom>
              <a:avLst/>
              <a:gdLst/>
              <a:ahLst/>
              <a:cxnLst/>
              <a:rect l="l" t="t" r="r" b="b"/>
              <a:pathLst>
                <a:path w="35310" h="108089" extrusionOk="0">
                  <a:moveTo>
                    <a:pt x="30638" y="962"/>
                  </a:moveTo>
                  <a:cubicBezTo>
                    <a:pt x="33781" y="7235"/>
                    <a:pt x="34449" y="14329"/>
                    <a:pt x="33827" y="21238"/>
                  </a:cubicBezTo>
                  <a:cubicBezTo>
                    <a:pt x="33205" y="28146"/>
                    <a:pt x="31215" y="35413"/>
                    <a:pt x="29049" y="42267"/>
                  </a:cubicBezTo>
                  <a:cubicBezTo>
                    <a:pt x="26764" y="49494"/>
                    <a:pt x="24216" y="56638"/>
                    <a:pt x="21414" y="63679"/>
                  </a:cubicBezTo>
                  <a:cubicBezTo>
                    <a:pt x="18611" y="70719"/>
                    <a:pt x="15513" y="77750"/>
                    <a:pt x="12180" y="84617"/>
                  </a:cubicBezTo>
                  <a:cubicBezTo>
                    <a:pt x="8846" y="91485"/>
                    <a:pt x="5312" y="98134"/>
                    <a:pt x="1520" y="104698"/>
                  </a:cubicBezTo>
                  <a:cubicBezTo>
                    <a:pt x="1047" y="105515"/>
                    <a:pt x="570" y="106328"/>
                    <a:pt x="93" y="107141"/>
                  </a:cubicBezTo>
                  <a:cubicBezTo>
                    <a:pt x="-325" y="107850"/>
                    <a:pt x="774" y="108490"/>
                    <a:pt x="1192" y="107782"/>
                  </a:cubicBezTo>
                  <a:cubicBezTo>
                    <a:pt x="5117" y="101132"/>
                    <a:pt x="8796" y="94342"/>
                    <a:pt x="12220" y="87424"/>
                  </a:cubicBezTo>
                  <a:cubicBezTo>
                    <a:pt x="15623" y="80552"/>
                    <a:pt x="18770" y="73553"/>
                    <a:pt x="21663" y="66449"/>
                  </a:cubicBezTo>
                  <a:cubicBezTo>
                    <a:pt x="24575" y="59300"/>
                    <a:pt x="27227" y="52046"/>
                    <a:pt x="29603" y="44702"/>
                  </a:cubicBezTo>
                  <a:cubicBezTo>
                    <a:pt x="31851" y="37762"/>
                    <a:pt x="33927" y="30731"/>
                    <a:pt x="34853" y="23473"/>
                  </a:cubicBezTo>
                  <a:cubicBezTo>
                    <a:pt x="35735" y="16541"/>
                    <a:pt x="35485" y="9297"/>
                    <a:pt x="32832" y="2752"/>
                  </a:cubicBezTo>
                  <a:cubicBezTo>
                    <a:pt x="32496" y="1925"/>
                    <a:pt x="32133" y="1117"/>
                    <a:pt x="31733" y="322"/>
                  </a:cubicBezTo>
                  <a:cubicBezTo>
                    <a:pt x="31365" y="-409"/>
                    <a:pt x="30271" y="236"/>
                    <a:pt x="30634" y="962"/>
                  </a:cubicBezTo>
                  <a:lnTo>
                    <a:pt x="30634" y="9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1" name="Google Shape;1691;p27"/>
            <p:cNvSpPr/>
            <p:nvPr/>
          </p:nvSpPr>
          <p:spPr>
            <a:xfrm>
              <a:off x="5328053" y="1019229"/>
              <a:ext cx="98390" cy="248403"/>
            </a:xfrm>
            <a:custGeom>
              <a:avLst/>
              <a:gdLst/>
              <a:ahLst/>
              <a:cxnLst/>
              <a:rect l="l" t="t" r="r" b="b"/>
              <a:pathLst>
                <a:path w="34193" h="86326" extrusionOk="0">
                  <a:moveTo>
                    <a:pt x="32949" y="457"/>
                  </a:moveTo>
                  <a:cubicBezTo>
                    <a:pt x="30360" y="12049"/>
                    <a:pt x="27099" y="23490"/>
                    <a:pt x="23180" y="34700"/>
                  </a:cubicBezTo>
                  <a:cubicBezTo>
                    <a:pt x="19256" y="45928"/>
                    <a:pt x="14677" y="56919"/>
                    <a:pt x="9472" y="67611"/>
                  </a:cubicBezTo>
                  <a:cubicBezTo>
                    <a:pt x="6538" y="73634"/>
                    <a:pt x="3408" y="79557"/>
                    <a:pt x="88" y="85375"/>
                  </a:cubicBezTo>
                  <a:cubicBezTo>
                    <a:pt x="-316" y="86088"/>
                    <a:pt x="778" y="86729"/>
                    <a:pt x="1187" y="86015"/>
                  </a:cubicBezTo>
                  <a:cubicBezTo>
                    <a:pt x="7110" y="75641"/>
                    <a:pt x="12429" y="64922"/>
                    <a:pt x="17098" y="53926"/>
                  </a:cubicBezTo>
                  <a:cubicBezTo>
                    <a:pt x="21767" y="42930"/>
                    <a:pt x="25801" y="31697"/>
                    <a:pt x="29157" y="20247"/>
                  </a:cubicBezTo>
                  <a:cubicBezTo>
                    <a:pt x="31042" y="13820"/>
                    <a:pt x="32713" y="7329"/>
                    <a:pt x="34176" y="793"/>
                  </a:cubicBezTo>
                  <a:cubicBezTo>
                    <a:pt x="34353" y="-6"/>
                    <a:pt x="33127" y="-342"/>
                    <a:pt x="32949" y="457"/>
                  </a:cubicBezTo>
                  <a:lnTo>
                    <a:pt x="32949"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27"/>
            <p:cNvSpPr/>
            <p:nvPr/>
          </p:nvSpPr>
          <p:spPr>
            <a:xfrm>
              <a:off x="5343323" y="1130232"/>
              <a:ext cx="97795" cy="196657"/>
            </a:xfrm>
            <a:custGeom>
              <a:avLst/>
              <a:gdLst/>
              <a:ahLst/>
              <a:cxnLst/>
              <a:rect l="l" t="t" r="r" b="b"/>
              <a:pathLst>
                <a:path w="33986" h="68343" extrusionOk="0">
                  <a:moveTo>
                    <a:pt x="32739" y="450"/>
                  </a:moveTo>
                  <a:cubicBezTo>
                    <a:pt x="30695" y="9966"/>
                    <a:pt x="27334" y="19141"/>
                    <a:pt x="23191" y="27934"/>
                  </a:cubicBezTo>
                  <a:cubicBezTo>
                    <a:pt x="19049" y="36727"/>
                    <a:pt x="14135" y="45207"/>
                    <a:pt x="8988" y="53487"/>
                  </a:cubicBezTo>
                  <a:cubicBezTo>
                    <a:pt x="6081" y="58161"/>
                    <a:pt x="3093" y="62789"/>
                    <a:pt x="104" y="67409"/>
                  </a:cubicBezTo>
                  <a:cubicBezTo>
                    <a:pt x="-341" y="68099"/>
                    <a:pt x="758" y="68735"/>
                    <a:pt x="1203" y="68049"/>
                  </a:cubicBezTo>
                  <a:cubicBezTo>
                    <a:pt x="6568" y="59769"/>
                    <a:pt x="11918" y="51471"/>
                    <a:pt x="16805" y="42895"/>
                  </a:cubicBezTo>
                  <a:cubicBezTo>
                    <a:pt x="21692" y="34320"/>
                    <a:pt x="25980" y="25717"/>
                    <a:pt x="29345" y="16588"/>
                  </a:cubicBezTo>
                  <a:cubicBezTo>
                    <a:pt x="31244" y="11437"/>
                    <a:pt x="32816" y="6164"/>
                    <a:pt x="33970" y="795"/>
                  </a:cubicBezTo>
                  <a:cubicBezTo>
                    <a:pt x="34142" y="-4"/>
                    <a:pt x="32916" y="-345"/>
                    <a:pt x="32743" y="459"/>
                  </a:cubicBezTo>
                  <a:lnTo>
                    <a:pt x="32743" y="45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27"/>
            <p:cNvSpPr/>
            <p:nvPr/>
          </p:nvSpPr>
          <p:spPr>
            <a:xfrm>
              <a:off x="5337312" y="1315231"/>
              <a:ext cx="11953" cy="21587"/>
            </a:xfrm>
            <a:custGeom>
              <a:avLst/>
              <a:gdLst/>
              <a:ahLst/>
              <a:cxnLst/>
              <a:rect l="l" t="t" r="r" b="b"/>
              <a:pathLst>
                <a:path w="4154" h="7502" extrusionOk="0">
                  <a:moveTo>
                    <a:pt x="4078" y="6547"/>
                  </a:moveTo>
                  <a:cubicBezTo>
                    <a:pt x="3111" y="4467"/>
                    <a:pt x="2143" y="2386"/>
                    <a:pt x="1175" y="311"/>
                  </a:cubicBezTo>
                  <a:cubicBezTo>
                    <a:pt x="1030" y="-3"/>
                    <a:pt x="581" y="-80"/>
                    <a:pt x="303" y="84"/>
                  </a:cubicBezTo>
                  <a:cubicBezTo>
                    <a:pt x="-14" y="270"/>
                    <a:pt x="-69" y="642"/>
                    <a:pt x="76" y="956"/>
                  </a:cubicBezTo>
                  <a:cubicBezTo>
                    <a:pt x="1044" y="3036"/>
                    <a:pt x="2011" y="5116"/>
                    <a:pt x="2979" y="7192"/>
                  </a:cubicBezTo>
                  <a:cubicBezTo>
                    <a:pt x="3124" y="7505"/>
                    <a:pt x="3574" y="7582"/>
                    <a:pt x="3851" y="7419"/>
                  </a:cubicBezTo>
                  <a:cubicBezTo>
                    <a:pt x="4169" y="7233"/>
                    <a:pt x="4223" y="6860"/>
                    <a:pt x="4078" y="6547"/>
                  </a:cubicBezTo>
                  <a:lnTo>
                    <a:pt x="4078" y="654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4" name="Google Shape;1694;p27"/>
            <p:cNvSpPr/>
            <p:nvPr/>
          </p:nvSpPr>
          <p:spPr>
            <a:xfrm>
              <a:off x="5286189" y="1202292"/>
              <a:ext cx="15354" cy="31442"/>
            </a:xfrm>
            <a:custGeom>
              <a:avLst/>
              <a:gdLst/>
              <a:ahLst/>
              <a:cxnLst/>
              <a:rect l="l" t="t" r="r" b="b"/>
              <a:pathLst>
                <a:path w="5336" h="10927" extrusionOk="0">
                  <a:moveTo>
                    <a:pt x="5303" y="10124"/>
                  </a:moveTo>
                  <a:cubicBezTo>
                    <a:pt x="3953" y="6903"/>
                    <a:pt x="2605" y="3688"/>
                    <a:pt x="1260" y="467"/>
                  </a:cubicBezTo>
                  <a:cubicBezTo>
                    <a:pt x="1128" y="149"/>
                    <a:pt x="842" y="-73"/>
                    <a:pt x="479" y="22"/>
                  </a:cubicBezTo>
                  <a:cubicBezTo>
                    <a:pt x="179" y="99"/>
                    <a:pt x="-98" y="490"/>
                    <a:pt x="34" y="803"/>
                  </a:cubicBezTo>
                  <a:cubicBezTo>
                    <a:pt x="1383" y="4024"/>
                    <a:pt x="2732" y="7239"/>
                    <a:pt x="4076" y="10460"/>
                  </a:cubicBezTo>
                  <a:cubicBezTo>
                    <a:pt x="4208" y="10778"/>
                    <a:pt x="4494" y="11000"/>
                    <a:pt x="4857" y="10905"/>
                  </a:cubicBezTo>
                  <a:cubicBezTo>
                    <a:pt x="5157" y="10828"/>
                    <a:pt x="5434" y="10437"/>
                    <a:pt x="5303" y="10124"/>
                  </a:cubicBezTo>
                  <a:lnTo>
                    <a:pt x="5303" y="1012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5" name="Google Shape;1695;p27"/>
            <p:cNvSpPr/>
            <p:nvPr/>
          </p:nvSpPr>
          <p:spPr>
            <a:xfrm>
              <a:off x="5073825" y="1024724"/>
              <a:ext cx="181999" cy="301306"/>
            </a:xfrm>
            <a:custGeom>
              <a:avLst/>
              <a:gdLst/>
              <a:ahLst/>
              <a:cxnLst/>
              <a:rect l="l" t="t" r="r" b="b"/>
              <a:pathLst>
                <a:path w="63249" h="104711" extrusionOk="0">
                  <a:moveTo>
                    <a:pt x="61997" y="451"/>
                  </a:moveTo>
                  <a:cubicBezTo>
                    <a:pt x="59739" y="8413"/>
                    <a:pt x="56592" y="16084"/>
                    <a:pt x="52676" y="23370"/>
                  </a:cubicBezTo>
                  <a:cubicBezTo>
                    <a:pt x="49065" y="30092"/>
                    <a:pt x="44837" y="36455"/>
                    <a:pt x="40336" y="42610"/>
                  </a:cubicBezTo>
                  <a:cubicBezTo>
                    <a:pt x="35835" y="48764"/>
                    <a:pt x="31124" y="54642"/>
                    <a:pt x="26478" y="60628"/>
                  </a:cubicBezTo>
                  <a:cubicBezTo>
                    <a:pt x="21831" y="66614"/>
                    <a:pt x="17149" y="72855"/>
                    <a:pt x="12956" y="79300"/>
                  </a:cubicBezTo>
                  <a:cubicBezTo>
                    <a:pt x="8478" y="86186"/>
                    <a:pt x="4508" y="93403"/>
                    <a:pt x="1284" y="100961"/>
                  </a:cubicBezTo>
                  <a:cubicBezTo>
                    <a:pt x="861" y="101951"/>
                    <a:pt x="448" y="102946"/>
                    <a:pt x="48" y="103950"/>
                  </a:cubicBezTo>
                  <a:cubicBezTo>
                    <a:pt x="-256" y="104708"/>
                    <a:pt x="975" y="105040"/>
                    <a:pt x="1274" y="104286"/>
                  </a:cubicBezTo>
                  <a:cubicBezTo>
                    <a:pt x="4367" y="96542"/>
                    <a:pt x="8251" y="89134"/>
                    <a:pt x="12688" y="82075"/>
                  </a:cubicBezTo>
                  <a:cubicBezTo>
                    <a:pt x="16804" y="75539"/>
                    <a:pt x="21377" y="69308"/>
                    <a:pt x="26087" y="63194"/>
                  </a:cubicBezTo>
                  <a:cubicBezTo>
                    <a:pt x="30716" y="57185"/>
                    <a:pt x="35471" y="51276"/>
                    <a:pt x="40000" y="45194"/>
                  </a:cubicBezTo>
                  <a:cubicBezTo>
                    <a:pt x="44537" y="39103"/>
                    <a:pt x="48843" y="32826"/>
                    <a:pt x="52572" y="26199"/>
                  </a:cubicBezTo>
                  <a:cubicBezTo>
                    <a:pt x="56555" y="19118"/>
                    <a:pt x="59862" y="11651"/>
                    <a:pt x="62296" y="3898"/>
                  </a:cubicBezTo>
                  <a:cubicBezTo>
                    <a:pt x="62619" y="2867"/>
                    <a:pt x="62928" y="1827"/>
                    <a:pt x="63223" y="787"/>
                  </a:cubicBezTo>
                  <a:cubicBezTo>
                    <a:pt x="63446" y="-3"/>
                    <a:pt x="62219" y="-340"/>
                    <a:pt x="61997" y="451"/>
                  </a:cubicBezTo>
                  <a:lnTo>
                    <a:pt x="61997" y="4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6" name="Google Shape;1696;p27"/>
          <p:cNvGrpSpPr/>
          <p:nvPr/>
        </p:nvGrpSpPr>
        <p:grpSpPr>
          <a:xfrm rot="4606763">
            <a:off x="7650648" y="1600907"/>
            <a:ext cx="154403" cy="307965"/>
            <a:chOff x="6903286" y="1827129"/>
            <a:chExt cx="114279" cy="227935"/>
          </a:xfrm>
        </p:grpSpPr>
        <p:sp>
          <p:nvSpPr>
            <p:cNvPr id="1697" name="Google Shape;1697;p27"/>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8" name="Google Shape;1698;p27"/>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7"/>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14"/>
        <p:cNvGrpSpPr/>
        <p:nvPr/>
      </p:nvGrpSpPr>
      <p:grpSpPr>
        <a:xfrm>
          <a:off x="0" y="0"/>
          <a:ext cx="0" cy="0"/>
          <a:chOff x="0" y="0"/>
          <a:chExt cx="0" cy="0"/>
        </a:xfrm>
      </p:grpSpPr>
      <p:sp>
        <p:nvSpPr>
          <p:cNvPr id="2115" name="Google Shape;2115;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Engagement share</a:t>
            </a:r>
            <a:endParaRPr/>
          </a:p>
        </p:txBody>
      </p:sp>
      <p:sp>
        <p:nvSpPr>
          <p:cNvPr id="2116" name="Google Shape;2116;p38"/>
          <p:cNvSpPr txBox="1"/>
          <p:nvPr/>
        </p:nvSpPr>
        <p:spPr>
          <a:xfrm>
            <a:off x="535950" y="4364950"/>
            <a:ext cx="8072100" cy="245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000">
                <a:solidFill>
                  <a:schemeClr val="dk1"/>
                </a:solidFill>
                <a:latin typeface="Work Sans"/>
                <a:ea typeface="Work Sans"/>
                <a:cs typeface="Work Sans"/>
                <a:sym typeface="Work Sans"/>
              </a:rPr>
              <a:t>Follow the link in the graph to modify its data and then paste the new one here. </a:t>
            </a:r>
            <a:r>
              <a:rPr lang="en" sz="1000" b="1" u="sng">
                <a:solidFill>
                  <a:schemeClr val="dk1"/>
                </a:solidFill>
                <a:latin typeface="Work Sans"/>
                <a:ea typeface="Work Sans"/>
                <a:cs typeface="Work Sans"/>
                <a:sym typeface="Work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b="1">
              <a:solidFill>
                <a:schemeClr val="dk1"/>
              </a:solidFill>
              <a:latin typeface="Work Sans"/>
              <a:ea typeface="Work Sans"/>
              <a:cs typeface="Work Sans"/>
              <a:sym typeface="Work Sans"/>
            </a:endParaRPr>
          </a:p>
        </p:txBody>
      </p:sp>
      <p:sp>
        <p:nvSpPr>
          <p:cNvPr id="2117" name="Google Shape;2117;p38"/>
          <p:cNvSpPr txBox="1"/>
          <p:nvPr/>
        </p:nvSpPr>
        <p:spPr>
          <a:xfrm>
            <a:off x="6855051" y="3610625"/>
            <a:ext cx="15690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Prompt SemiBold"/>
                <a:ea typeface="Prompt SemiBold"/>
                <a:cs typeface="Prompt SemiBold"/>
                <a:sym typeface="Prompt SemiBold"/>
              </a:rPr>
              <a:t>Pinterest</a:t>
            </a:r>
            <a:endParaRPr sz="1800">
              <a:solidFill>
                <a:schemeClr val="dk1"/>
              </a:solidFill>
              <a:latin typeface="Prompt SemiBold"/>
              <a:ea typeface="Prompt SemiBold"/>
              <a:cs typeface="Prompt SemiBold"/>
              <a:sym typeface="Prompt SemiBold"/>
            </a:endParaRPr>
          </a:p>
        </p:txBody>
      </p:sp>
      <p:sp>
        <p:nvSpPr>
          <p:cNvPr id="2118" name="Google Shape;2118;p38"/>
          <p:cNvSpPr txBox="1"/>
          <p:nvPr/>
        </p:nvSpPr>
        <p:spPr>
          <a:xfrm>
            <a:off x="6855051" y="2856300"/>
            <a:ext cx="15690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Prompt SemiBold"/>
                <a:ea typeface="Prompt SemiBold"/>
                <a:cs typeface="Prompt SemiBold"/>
                <a:sym typeface="Prompt SemiBold"/>
              </a:rPr>
              <a:t>TikTok</a:t>
            </a:r>
            <a:endParaRPr sz="1800">
              <a:solidFill>
                <a:schemeClr val="dk1"/>
              </a:solidFill>
              <a:latin typeface="Prompt SemiBold"/>
              <a:ea typeface="Prompt SemiBold"/>
              <a:cs typeface="Prompt SemiBold"/>
              <a:sym typeface="Prompt SemiBold"/>
            </a:endParaRPr>
          </a:p>
        </p:txBody>
      </p:sp>
      <p:sp>
        <p:nvSpPr>
          <p:cNvPr id="2119" name="Google Shape;2119;p38"/>
          <p:cNvSpPr txBox="1"/>
          <p:nvPr/>
        </p:nvSpPr>
        <p:spPr>
          <a:xfrm>
            <a:off x="6855051" y="2101975"/>
            <a:ext cx="15690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Prompt SemiBold"/>
                <a:ea typeface="Prompt SemiBold"/>
                <a:cs typeface="Prompt SemiBold"/>
                <a:sym typeface="Prompt SemiBold"/>
              </a:rPr>
              <a:t>Instagram</a:t>
            </a:r>
            <a:endParaRPr sz="1800">
              <a:solidFill>
                <a:schemeClr val="dk1"/>
              </a:solidFill>
              <a:latin typeface="Prompt SemiBold"/>
              <a:ea typeface="Prompt SemiBold"/>
              <a:cs typeface="Prompt SemiBold"/>
              <a:sym typeface="Prompt SemiBold"/>
            </a:endParaRPr>
          </a:p>
        </p:txBody>
      </p:sp>
      <p:sp>
        <p:nvSpPr>
          <p:cNvPr id="2120" name="Google Shape;2120;p38"/>
          <p:cNvSpPr txBox="1"/>
          <p:nvPr/>
        </p:nvSpPr>
        <p:spPr>
          <a:xfrm>
            <a:off x="6855051" y="1347650"/>
            <a:ext cx="15690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Prompt SemiBold"/>
                <a:ea typeface="Prompt SemiBold"/>
                <a:cs typeface="Prompt SemiBold"/>
                <a:sym typeface="Prompt SemiBold"/>
              </a:rPr>
              <a:t>Twitter</a:t>
            </a:r>
            <a:endParaRPr sz="1800">
              <a:solidFill>
                <a:schemeClr val="dk1"/>
              </a:solidFill>
              <a:latin typeface="Prompt SemiBold"/>
              <a:ea typeface="Prompt SemiBold"/>
              <a:cs typeface="Prompt SemiBold"/>
              <a:sym typeface="Prompt SemiBold"/>
            </a:endParaRPr>
          </a:p>
        </p:txBody>
      </p:sp>
      <p:sp>
        <p:nvSpPr>
          <p:cNvPr id="2121" name="Google Shape;2121;p38"/>
          <p:cNvSpPr/>
          <p:nvPr/>
        </p:nvSpPr>
        <p:spPr>
          <a:xfrm>
            <a:off x="5660263" y="1388525"/>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8"/>
          <p:cNvSpPr/>
          <p:nvPr/>
        </p:nvSpPr>
        <p:spPr>
          <a:xfrm>
            <a:off x="5660263" y="2143450"/>
            <a:ext cx="183300" cy="1833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8"/>
          <p:cNvSpPr/>
          <p:nvPr/>
        </p:nvSpPr>
        <p:spPr>
          <a:xfrm>
            <a:off x="5660263" y="2898375"/>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8"/>
          <p:cNvSpPr/>
          <p:nvPr/>
        </p:nvSpPr>
        <p:spPr>
          <a:xfrm>
            <a:off x="5660263" y="3653300"/>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25" name="Google Shape;2125;p38" title="Chart">
            <a:hlinkClick r:id="rId4"/>
          </p:cNvPr>
          <p:cNvPicPr preferRelativeResize="0"/>
          <p:nvPr/>
        </p:nvPicPr>
        <p:blipFill>
          <a:blip r:embed="rId5">
            <a:alphaModFix/>
          </a:blip>
          <a:stretch>
            <a:fillRect/>
          </a:stretch>
        </p:blipFill>
        <p:spPr>
          <a:xfrm>
            <a:off x="715100" y="1264400"/>
            <a:ext cx="4369275" cy="2853875"/>
          </a:xfrm>
          <a:prstGeom prst="rect">
            <a:avLst/>
          </a:prstGeom>
          <a:noFill/>
          <a:ln>
            <a:noFill/>
          </a:ln>
        </p:spPr>
      </p:pic>
      <p:sp>
        <p:nvSpPr>
          <p:cNvPr id="2126" name="Google Shape;2126;p38"/>
          <p:cNvSpPr txBox="1"/>
          <p:nvPr/>
        </p:nvSpPr>
        <p:spPr>
          <a:xfrm>
            <a:off x="5937690" y="3491225"/>
            <a:ext cx="839100" cy="478200"/>
          </a:xfrm>
          <a:prstGeom prst="rect">
            <a:avLst/>
          </a:prstGeom>
          <a:solidFill>
            <a:schemeClr val="lt2"/>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rompt SemiBold"/>
                <a:ea typeface="Prompt SemiBold"/>
                <a:cs typeface="Prompt SemiBold"/>
                <a:sym typeface="Prompt SemiBold"/>
              </a:rPr>
              <a:t>45%</a:t>
            </a:r>
            <a:endParaRPr sz="2000">
              <a:solidFill>
                <a:schemeClr val="dk1"/>
              </a:solidFill>
              <a:latin typeface="Prompt SemiBold"/>
              <a:ea typeface="Prompt SemiBold"/>
              <a:cs typeface="Prompt SemiBold"/>
              <a:sym typeface="Prompt SemiBold"/>
            </a:endParaRPr>
          </a:p>
        </p:txBody>
      </p:sp>
      <p:sp>
        <p:nvSpPr>
          <p:cNvPr id="2127" name="Google Shape;2127;p38"/>
          <p:cNvSpPr txBox="1"/>
          <p:nvPr/>
        </p:nvSpPr>
        <p:spPr>
          <a:xfrm>
            <a:off x="5937690" y="2736900"/>
            <a:ext cx="839100" cy="478200"/>
          </a:xfrm>
          <a:prstGeom prst="rect">
            <a:avLst/>
          </a:prstGeom>
          <a:solidFill>
            <a:schemeClr val="accent1"/>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latin typeface="Prompt SemiBold"/>
                <a:ea typeface="Prompt SemiBold"/>
                <a:cs typeface="Prompt SemiBold"/>
                <a:sym typeface="Prompt SemiBold"/>
              </a:rPr>
              <a:t>20%</a:t>
            </a:r>
            <a:endParaRPr sz="2000">
              <a:solidFill>
                <a:schemeClr val="lt1"/>
              </a:solidFill>
              <a:latin typeface="Prompt SemiBold"/>
              <a:ea typeface="Prompt SemiBold"/>
              <a:cs typeface="Prompt SemiBold"/>
              <a:sym typeface="Prompt SemiBold"/>
            </a:endParaRPr>
          </a:p>
        </p:txBody>
      </p:sp>
      <p:sp>
        <p:nvSpPr>
          <p:cNvPr id="2128" name="Google Shape;2128;p38"/>
          <p:cNvSpPr txBox="1"/>
          <p:nvPr/>
        </p:nvSpPr>
        <p:spPr>
          <a:xfrm>
            <a:off x="5937690" y="1982575"/>
            <a:ext cx="839100" cy="478200"/>
          </a:xfrm>
          <a:prstGeom prst="rect">
            <a:avLst/>
          </a:prstGeom>
          <a:solidFill>
            <a:schemeClr val="accent6"/>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latin typeface="Prompt SemiBold"/>
                <a:ea typeface="Prompt SemiBold"/>
                <a:cs typeface="Prompt SemiBold"/>
                <a:sym typeface="Prompt SemiBold"/>
              </a:rPr>
              <a:t>20%</a:t>
            </a:r>
            <a:endParaRPr sz="2000">
              <a:solidFill>
                <a:schemeClr val="lt1"/>
              </a:solidFill>
              <a:latin typeface="Prompt SemiBold"/>
              <a:ea typeface="Prompt SemiBold"/>
              <a:cs typeface="Prompt SemiBold"/>
              <a:sym typeface="Prompt SemiBold"/>
            </a:endParaRPr>
          </a:p>
        </p:txBody>
      </p:sp>
      <p:sp>
        <p:nvSpPr>
          <p:cNvPr id="2129" name="Google Shape;2129;p38"/>
          <p:cNvSpPr txBox="1"/>
          <p:nvPr/>
        </p:nvSpPr>
        <p:spPr>
          <a:xfrm>
            <a:off x="5937690" y="1228225"/>
            <a:ext cx="839100" cy="478200"/>
          </a:xfrm>
          <a:prstGeom prst="rect">
            <a:avLst/>
          </a:prstGeom>
          <a:solidFill>
            <a:schemeClr val="dk1"/>
          </a:solid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lt1"/>
                </a:solidFill>
                <a:latin typeface="Prompt SemiBold"/>
                <a:ea typeface="Prompt SemiBold"/>
                <a:cs typeface="Prompt SemiBold"/>
                <a:sym typeface="Prompt SemiBold"/>
              </a:rPr>
              <a:t>15%</a:t>
            </a:r>
            <a:endParaRPr sz="2000">
              <a:solidFill>
                <a:schemeClr val="lt1"/>
              </a:solidFill>
              <a:latin typeface="Prompt SemiBold"/>
              <a:ea typeface="Prompt SemiBold"/>
              <a:cs typeface="Prompt SemiBold"/>
              <a:sym typeface="Prompt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3"/>
        <p:cNvGrpSpPr/>
        <p:nvPr/>
      </p:nvGrpSpPr>
      <p:grpSpPr>
        <a:xfrm>
          <a:off x="0" y="0"/>
          <a:ext cx="0" cy="0"/>
          <a:chOff x="0" y="0"/>
          <a:chExt cx="0" cy="0"/>
        </a:xfrm>
      </p:grpSpPr>
      <p:sp>
        <p:nvSpPr>
          <p:cNvPr id="2134" name="Google Shape;213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table for your schedules</a:t>
            </a:r>
            <a:endParaRPr/>
          </a:p>
        </p:txBody>
      </p:sp>
      <p:graphicFrame>
        <p:nvGraphicFramePr>
          <p:cNvPr id="2135" name="Google Shape;2135;p39"/>
          <p:cNvGraphicFramePr/>
          <p:nvPr/>
        </p:nvGraphicFramePr>
        <p:xfrm>
          <a:off x="719963" y="1314010"/>
          <a:ext cx="7703950" cy="3294550"/>
        </p:xfrm>
        <a:graphic>
          <a:graphicData uri="http://schemas.openxmlformats.org/drawingml/2006/table">
            <a:tbl>
              <a:tblPr>
                <a:noFill/>
                <a:tableStyleId>{65B37CD3-93AD-4119-A78E-D6DCA651D917}</a:tableStyleId>
              </a:tblPr>
              <a:tblGrid>
                <a:gridCol w="1515825">
                  <a:extLst>
                    <a:ext uri="{9D8B030D-6E8A-4147-A177-3AD203B41FA5}">
                      <a16:colId xmlns:a16="http://schemas.microsoft.com/office/drawing/2014/main" val="20000"/>
                    </a:ext>
                  </a:extLst>
                </a:gridCol>
                <a:gridCol w="1237625">
                  <a:extLst>
                    <a:ext uri="{9D8B030D-6E8A-4147-A177-3AD203B41FA5}">
                      <a16:colId xmlns:a16="http://schemas.microsoft.com/office/drawing/2014/main" val="20001"/>
                    </a:ext>
                  </a:extLst>
                </a:gridCol>
                <a:gridCol w="1237625">
                  <a:extLst>
                    <a:ext uri="{9D8B030D-6E8A-4147-A177-3AD203B41FA5}">
                      <a16:colId xmlns:a16="http://schemas.microsoft.com/office/drawing/2014/main" val="20002"/>
                    </a:ext>
                  </a:extLst>
                </a:gridCol>
                <a:gridCol w="1237625">
                  <a:extLst>
                    <a:ext uri="{9D8B030D-6E8A-4147-A177-3AD203B41FA5}">
                      <a16:colId xmlns:a16="http://schemas.microsoft.com/office/drawing/2014/main" val="20003"/>
                    </a:ext>
                  </a:extLst>
                </a:gridCol>
                <a:gridCol w="1237625">
                  <a:extLst>
                    <a:ext uri="{9D8B030D-6E8A-4147-A177-3AD203B41FA5}">
                      <a16:colId xmlns:a16="http://schemas.microsoft.com/office/drawing/2014/main" val="20004"/>
                    </a:ext>
                  </a:extLst>
                </a:gridCol>
                <a:gridCol w="1237625">
                  <a:extLst>
                    <a:ext uri="{9D8B030D-6E8A-4147-A177-3AD203B41FA5}">
                      <a16:colId xmlns:a16="http://schemas.microsoft.com/office/drawing/2014/main" val="20005"/>
                    </a:ext>
                  </a:extLst>
                </a:gridCol>
              </a:tblGrid>
              <a:tr h="470650">
                <a:tc>
                  <a:txBody>
                    <a:bodyPr/>
                    <a:lstStyle/>
                    <a:p>
                      <a:pPr marL="0" lvl="0" indent="0" algn="l" rtl="0">
                        <a:spcBef>
                          <a:spcPts val="0"/>
                        </a:spcBef>
                        <a:spcAft>
                          <a:spcPts val="0"/>
                        </a:spcAft>
                        <a:buNone/>
                      </a:pPr>
                      <a:endParaRPr sz="1800">
                        <a:solidFill>
                          <a:schemeClr val="dk1"/>
                        </a:solidFill>
                        <a:latin typeface="Work Sans"/>
                        <a:ea typeface="Work Sans"/>
                        <a:cs typeface="Work Sans"/>
                        <a:sym typeface="Work Sans"/>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Prompt SemiBold"/>
                          <a:ea typeface="Prompt SemiBold"/>
                          <a:cs typeface="Prompt SemiBold"/>
                          <a:sym typeface="Prompt SemiBold"/>
                        </a:rPr>
                        <a:t>Monday</a:t>
                      </a:r>
                      <a:endParaRPr>
                        <a:solidFill>
                          <a:schemeClr val="dk1"/>
                        </a:solidFill>
                        <a:latin typeface="Prompt SemiBold"/>
                        <a:ea typeface="Prompt SemiBold"/>
                        <a:cs typeface="Prompt SemiBold"/>
                        <a:sym typeface="Prompt SemiBol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Prompt SemiBold"/>
                          <a:ea typeface="Prompt SemiBold"/>
                          <a:cs typeface="Prompt SemiBold"/>
                          <a:sym typeface="Prompt SemiBold"/>
                        </a:rPr>
                        <a:t>Tuesday</a:t>
                      </a:r>
                      <a:endParaRPr>
                        <a:solidFill>
                          <a:schemeClr val="dk1"/>
                        </a:solidFill>
                        <a:latin typeface="Prompt SemiBold"/>
                        <a:ea typeface="Prompt SemiBold"/>
                        <a:cs typeface="Prompt SemiBold"/>
                        <a:sym typeface="Prompt SemiBol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Prompt SemiBold"/>
                          <a:ea typeface="Prompt SemiBold"/>
                          <a:cs typeface="Prompt SemiBold"/>
                          <a:sym typeface="Prompt SemiBold"/>
                        </a:rPr>
                        <a:t>Wednesday</a:t>
                      </a:r>
                      <a:endParaRPr>
                        <a:solidFill>
                          <a:schemeClr val="dk1"/>
                        </a:solidFill>
                        <a:latin typeface="Prompt SemiBold"/>
                        <a:ea typeface="Prompt SemiBold"/>
                        <a:cs typeface="Prompt SemiBold"/>
                        <a:sym typeface="Prompt SemiBol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Prompt SemiBold"/>
                          <a:ea typeface="Prompt SemiBold"/>
                          <a:cs typeface="Prompt SemiBold"/>
                          <a:sym typeface="Prompt SemiBold"/>
                        </a:rPr>
                        <a:t>Thursday</a:t>
                      </a:r>
                      <a:endParaRPr>
                        <a:solidFill>
                          <a:schemeClr val="dk1"/>
                        </a:solidFill>
                        <a:latin typeface="Prompt SemiBold"/>
                        <a:ea typeface="Prompt SemiBold"/>
                        <a:cs typeface="Prompt SemiBold"/>
                        <a:sym typeface="Prompt SemiBol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Prompt SemiBold"/>
                          <a:ea typeface="Prompt SemiBold"/>
                          <a:cs typeface="Prompt SemiBold"/>
                          <a:sym typeface="Prompt SemiBold"/>
                        </a:rPr>
                        <a:t>Friday</a:t>
                      </a:r>
                      <a:endParaRPr>
                        <a:solidFill>
                          <a:schemeClr val="dk1"/>
                        </a:solidFill>
                        <a:latin typeface="Prompt SemiBold"/>
                        <a:ea typeface="Prompt SemiBold"/>
                        <a:cs typeface="Prompt SemiBold"/>
                        <a:sym typeface="Prompt SemiBold"/>
                      </a:endParaRPr>
                    </a:p>
                  </a:txBody>
                  <a:tcPr marL="91425" marR="91425" marT="68575" marB="6857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70650">
                <a:tc>
                  <a:txBody>
                    <a:bodyPr/>
                    <a:lstStyle/>
                    <a:p>
                      <a:pPr marL="0" lvl="0" indent="0" algn="l" rtl="0">
                        <a:spcBef>
                          <a:spcPts val="0"/>
                        </a:spcBef>
                        <a:spcAft>
                          <a:spcPts val="0"/>
                        </a:spcAft>
                        <a:buNone/>
                      </a:pPr>
                      <a:r>
                        <a:rPr lang="en">
                          <a:solidFill>
                            <a:schemeClr val="dk1"/>
                          </a:solidFill>
                          <a:latin typeface="Prompt SemiBold"/>
                          <a:ea typeface="Prompt SemiBold"/>
                          <a:cs typeface="Prompt SemiBold"/>
                          <a:sym typeface="Prompt SemiBold"/>
                        </a:rPr>
                        <a:t>TikTok</a:t>
                      </a:r>
                      <a:endParaRPr>
                        <a:solidFill>
                          <a:schemeClr val="dk1"/>
                        </a:solidFill>
                        <a:latin typeface="Prompt SemiBold"/>
                        <a:ea typeface="Prompt SemiBold"/>
                        <a:cs typeface="Prompt SemiBold"/>
                        <a:sym typeface="Prompt SemiBol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70650">
                <a:tc>
                  <a:txBody>
                    <a:bodyPr/>
                    <a:lstStyle/>
                    <a:p>
                      <a:pPr marL="0" lvl="0" indent="0" algn="l" rtl="0">
                        <a:spcBef>
                          <a:spcPts val="0"/>
                        </a:spcBef>
                        <a:spcAft>
                          <a:spcPts val="0"/>
                        </a:spcAft>
                        <a:buNone/>
                      </a:pPr>
                      <a:r>
                        <a:rPr lang="en">
                          <a:solidFill>
                            <a:schemeClr val="dk1"/>
                          </a:solidFill>
                          <a:latin typeface="Prompt SemiBold"/>
                          <a:ea typeface="Prompt SemiBold"/>
                          <a:cs typeface="Prompt SemiBold"/>
                          <a:sym typeface="Prompt SemiBold"/>
                        </a:rPr>
                        <a:t>Instagram</a:t>
                      </a:r>
                      <a:endParaRPr>
                        <a:solidFill>
                          <a:schemeClr val="dk1"/>
                        </a:solidFill>
                        <a:latin typeface="Prompt SemiBold"/>
                        <a:ea typeface="Prompt SemiBold"/>
                        <a:cs typeface="Prompt SemiBold"/>
                        <a:sym typeface="Prompt SemiBol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extLst>
                  <a:ext uri="{0D108BD9-81ED-4DB2-BD59-A6C34878D82A}">
                    <a16:rowId xmlns:a16="http://schemas.microsoft.com/office/drawing/2014/main" val="10002"/>
                  </a:ext>
                </a:extLst>
              </a:tr>
              <a:tr h="470650">
                <a:tc>
                  <a:txBody>
                    <a:bodyPr/>
                    <a:lstStyle/>
                    <a:p>
                      <a:pPr marL="0" lvl="0" indent="0" algn="l" rtl="0">
                        <a:spcBef>
                          <a:spcPts val="0"/>
                        </a:spcBef>
                        <a:spcAft>
                          <a:spcPts val="0"/>
                        </a:spcAft>
                        <a:buNone/>
                      </a:pPr>
                      <a:r>
                        <a:rPr lang="en">
                          <a:solidFill>
                            <a:schemeClr val="dk1"/>
                          </a:solidFill>
                          <a:latin typeface="Prompt SemiBold"/>
                          <a:ea typeface="Prompt SemiBold"/>
                          <a:cs typeface="Prompt SemiBold"/>
                          <a:sym typeface="Prompt SemiBold"/>
                        </a:rPr>
                        <a:t>Twitter</a:t>
                      </a:r>
                      <a:endParaRPr>
                        <a:solidFill>
                          <a:schemeClr val="dk1"/>
                        </a:solidFill>
                        <a:latin typeface="Prompt SemiBold"/>
                        <a:ea typeface="Prompt SemiBold"/>
                        <a:cs typeface="Prompt SemiBold"/>
                        <a:sym typeface="Prompt SemiBol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70650">
                <a:tc>
                  <a:txBody>
                    <a:bodyPr/>
                    <a:lstStyle/>
                    <a:p>
                      <a:pPr marL="0" lvl="0" indent="0" algn="l" rtl="0">
                        <a:spcBef>
                          <a:spcPts val="0"/>
                        </a:spcBef>
                        <a:spcAft>
                          <a:spcPts val="0"/>
                        </a:spcAft>
                        <a:buNone/>
                      </a:pPr>
                      <a:r>
                        <a:rPr lang="en">
                          <a:solidFill>
                            <a:schemeClr val="dk1"/>
                          </a:solidFill>
                          <a:latin typeface="Prompt SemiBold"/>
                          <a:ea typeface="Prompt SemiBold"/>
                          <a:cs typeface="Prompt SemiBold"/>
                          <a:sym typeface="Prompt SemiBold"/>
                        </a:rPr>
                        <a:t>Pinterest</a:t>
                      </a:r>
                      <a:endParaRPr>
                        <a:solidFill>
                          <a:schemeClr val="dk1"/>
                        </a:solidFill>
                        <a:latin typeface="Prompt SemiBold"/>
                        <a:ea typeface="Prompt SemiBold"/>
                        <a:cs typeface="Prompt SemiBold"/>
                        <a:sym typeface="Prompt SemiBol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extLst>
                  <a:ext uri="{0D108BD9-81ED-4DB2-BD59-A6C34878D82A}">
                    <a16:rowId xmlns:a16="http://schemas.microsoft.com/office/drawing/2014/main" val="10004"/>
                  </a:ext>
                </a:extLst>
              </a:tr>
              <a:tr h="470650">
                <a:tc>
                  <a:txBody>
                    <a:bodyPr/>
                    <a:lstStyle/>
                    <a:p>
                      <a:pPr marL="0" lvl="0" indent="0" algn="l" rtl="0">
                        <a:spcBef>
                          <a:spcPts val="0"/>
                        </a:spcBef>
                        <a:spcAft>
                          <a:spcPts val="0"/>
                        </a:spcAft>
                        <a:buNone/>
                      </a:pPr>
                      <a:r>
                        <a:rPr lang="en">
                          <a:solidFill>
                            <a:schemeClr val="dk1"/>
                          </a:solidFill>
                          <a:latin typeface="Prompt SemiBold"/>
                          <a:ea typeface="Prompt SemiBold"/>
                          <a:cs typeface="Prompt SemiBold"/>
                          <a:sym typeface="Prompt SemiBold"/>
                        </a:rPr>
                        <a:t>Email</a:t>
                      </a:r>
                      <a:endParaRPr>
                        <a:solidFill>
                          <a:schemeClr val="dk1"/>
                        </a:solidFill>
                        <a:latin typeface="Prompt SemiBold"/>
                        <a:ea typeface="Prompt SemiBold"/>
                        <a:cs typeface="Prompt SemiBold"/>
                        <a:sym typeface="Prompt SemiBol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70650">
                <a:tc>
                  <a:txBody>
                    <a:bodyPr/>
                    <a:lstStyle/>
                    <a:p>
                      <a:pPr marL="0" lvl="0" indent="0" algn="l" rtl="0">
                        <a:spcBef>
                          <a:spcPts val="0"/>
                        </a:spcBef>
                        <a:spcAft>
                          <a:spcPts val="0"/>
                        </a:spcAft>
                        <a:buNone/>
                      </a:pPr>
                      <a:r>
                        <a:rPr lang="en">
                          <a:solidFill>
                            <a:schemeClr val="dk1"/>
                          </a:solidFill>
                          <a:latin typeface="Prompt SemiBold"/>
                          <a:ea typeface="Prompt SemiBold"/>
                          <a:cs typeface="Prompt SemiBold"/>
                          <a:sym typeface="Prompt SemiBold"/>
                        </a:rPr>
                        <a:t>Facebook</a:t>
                      </a:r>
                      <a:endParaRPr>
                        <a:solidFill>
                          <a:schemeClr val="dk1"/>
                        </a:solidFill>
                        <a:latin typeface="Prompt SemiBold"/>
                        <a:ea typeface="Prompt SemiBold"/>
                        <a:cs typeface="Prompt SemiBold"/>
                        <a:sym typeface="Prompt SemiBol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Idea</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ctr" rtl="0">
                        <a:spcBef>
                          <a:spcPts val="0"/>
                        </a:spcBef>
                        <a:spcAft>
                          <a:spcPts val="0"/>
                        </a:spcAft>
                        <a:buNone/>
                      </a:pPr>
                      <a:r>
                        <a:rPr lang="en" sz="1100">
                          <a:solidFill>
                            <a:schemeClr val="dk1"/>
                          </a:solidFill>
                          <a:latin typeface="Work Sans"/>
                          <a:ea typeface="Work Sans"/>
                          <a:cs typeface="Work Sans"/>
                          <a:sym typeface="Work Sans"/>
                        </a:rPr>
                        <a:t>-</a:t>
                      </a:r>
                      <a:endParaRPr sz="1100">
                        <a:solidFill>
                          <a:schemeClr val="dk1"/>
                        </a:solidFill>
                        <a:latin typeface="Work Sans"/>
                        <a:ea typeface="Work Sans"/>
                        <a:cs typeface="Work Sans"/>
                        <a:sym typeface="Work Sans"/>
                      </a:endParaRPr>
                    </a:p>
                  </a:txBody>
                  <a:tcPr marL="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9"/>
        <p:cNvGrpSpPr/>
        <p:nvPr/>
      </p:nvGrpSpPr>
      <p:grpSpPr>
        <a:xfrm>
          <a:off x="0" y="0"/>
          <a:ext cx="0" cy="0"/>
          <a:chOff x="0" y="0"/>
          <a:chExt cx="0" cy="0"/>
        </a:xfrm>
      </p:grpSpPr>
      <p:grpSp>
        <p:nvGrpSpPr>
          <p:cNvPr id="2140" name="Google Shape;2140;p40"/>
          <p:cNvGrpSpPr/>
          <p:nvPr/>
        </p:nvGrpSpPr>
        <p:grpSpPr>
          <a:xfrm>
            <a:off x="5923145" y="535000"/>
            <a:ext cx="1985469" cy="4073747"/>
            <a:chOff x="5923145" y="535000"/>
            <a:chExt cx="1985469" cy="4073747"/>
          </a:xfrm>
        </p:grpSpPr>
        <p:grpSp>
          <p:nvGrpSpPr>
            <p:cNvPr id="2141" name="Google Shape;2141;p40"/>
            <p:cNvGrpSpPr/>
            <p:nvPr/>
          </p:nvGrpSpPr>
          <p:grpSpPr>
            <a:xfrm>
              <a:off x="5923145" y="535000"/>
              <a:ext cx="1985469" cy="4073747"/>
              <a:chOff x="741545" y="535000"/>
              <a:chExt cx="1985469" cy="4073747"/>
            </a:xfrm>
          </p:grpSpPr>
          <p:sp>
            <p:nvSpPr>
              <p:cNvPr id="2142" name="Google Shape;2142;p40"/>
              <p:cNvSpPr/>
              <p:nvPr/>
            </p:nvSpPr>
            <p:spPr>
              <a:xfrm>
                <a:off x="741700" y="535000"/>
                <a:ext cx="1985211" cy="4073747"/>
              </a:xfrm>
              <a:custGeom>
                <a:avLst/>
                <a:gdLst/>
                <a:ahLst/>
                <a:cxnLst/>
                <a:rect l="l" t="t" r="r" b="b"/>
                <a:pathLst>
                  <a:path w="101080" h="207289" extrusionOk="0">
                    <a:moveTo>
                      <a:pt x="1" y="0"/>
                    </a:moveTo>
                    <a:lnTo>
                      <a:pt x="1" y="207289"/>
                    </a:lnTo>
                    <a:lnTo>
                      <a:pt x="101079" y="207289"/>
                    </a:lnTo>
                    <a:lnTo>
                      <a:pt x="101079" y="0"/>
                    </a:lnTo>
                    <a:close/>
                  </a:path>
                </a:pathLst>
              </a:custGeom>
              <a:solidFill>
                <a:schemeClr val="dk2"/>
              </a:solidFill>
              <a:ln>
                <a:noFill/>
              </a:ln>
              <a:effectLst>
                <a:outerShdw blurRad="57150" dist="38100" dir="1800000" algn="bl" rotWithShape="0">
                  <a:schemeClr val="dk2">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0"/>
              <p:cNvSpPr/>
              <p:nvPr/>
            </p:nvSpPr>
            <p:spPr>
              <a:xfrm>
                <a:off x="741550" y="4317000"/>
                <a:ext cx="1985464" cy="291401"/>
              </a:xfrm>
              <a:custGeom>
                <a:avLst/>
                <a:gdLst/>
                <a:ahLst/>
                <a:cxnLst/>
                <a:rect l="l" t="t" r="r" b="b"/>
                <a:pathLst>
                  <a:path w="101080" h="14875" extrusionOk="0">
                    <a:moveTo>
                      <a:pt x="1" y="0"/>
                    </a:moveTo>
                    <a:lnTo>
                      <a:pt x="1" y="14875"/>
                    </a:lnTo>
                    <a:lnTo>
                      <a:pt x="101079" y="14875"/>
                    </a:lnTo>
                    <a:lnTo>
                      <a:pt x="1010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0"/>
              <p:cNvSpPr/>
              <p:nvPr/>
            </p:nvSpPr>
            <p:spPr>
              <a:xfrm>
                <a:off x="746638" y="535000"/>
                <a:ext cx="1980157" cy="291401"/>
              </a:xfrm>
              <a:custGeom>
                <a:avLst/>
                <a:gdLst/>
                <a:ahLst/>
                <a:cxnLst/>
                <a:rect l="l" t="t" r="r" b="b"/>
                <a:pathLst>
                  <a:path w="101080" h="14875" extrusionOk="0">
                    <a:moveTo>
                      <a:pt x="1" y="0"/>
                    </a:moveTo>
                    <a:lnTo>
                      <a:pt x="1" y="14875"/>
                    </a:lnTo>
                    <a:lnTo>
                      <a:pt x="101079" y="14875"/>
                    </a:lnTo>
                    <a:lnTo>
                      <a:pt x="1010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0"/>
              <p:cNvSpPr/>
              <p:nvPr/>
            </p:nvSpPr>
            <p:spPr>
              <a:xfrm>
                <a:off x="741545" y="1371650"/>
                <a:ext cx="1985251" cy="20"/>
              </a:xfrm>
              <a:custGeom>
                <a:avLst/>
                <a:gdLst/>
                <a:ahLst/>
                <a:cxnLst/>
                <a:rect l="l" t="t" r="r" b="b"/>
                <a:pathLst>
                  <a:path w="101340" h="1" fill="none" extrusionOk="0">
                    <a:moveTo>
                      <a:pt x="0" y="0"/>
                    </a:moveTo>
                    <a:lnTo>
                      <a:pt x="101339" y="0"/>
                    </a:lnTo>
                  </a:path>
                </a:pathLst>
              </a:custGeom>
              <a:noFill/>
              <a:ln w="3250" cap="flat" cmpd="sng">
                <a:solidFill>
                  <a:srgbClr val="EDEDED"/>
                </a:solidFill>
                <a:prstDash val="solid"/>
                <a:miter lim="434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0"/>
              <p:cNvSpPr/>
              <p:nvPr/>
            </p:nvSpPr>
            <p:spPr>
              <a:xfrm>
                <a:off x="746638" y="4316988"/>
                <a:ext cx="1980157" cy="20"/>
              </a:xfrm>
              <a:custGeom>
                <a:avLst/>
                <a:gdLst/>
                <a:ahLst/>
                <a:cxnLst/>
                <a:rect l="l" t="t" r="r" b="b"/>
                <a:pathLst>
                  <a:path w="101080" h="1" fill="none" extrusionOk="0">
                    <a:moveTo>
                      <a:pt x="1" y="0"/>
                    </a:moveTo>
                    <a:lnTo>
                      <a:pt x="101079" y="0"/>
                    </a:lnTo>
                  </a:path>
                </a:pathLst>
              </a:custGeom>
              <a:noFill/>
              <a:ln w="3250" cap="flat" cmpd="sng">
                <a:solidFill>
                  <a:srgbClr val="BCBCBC"/>
                </a:solidFill>
                <a:prstDash val="solid"/>
                <a:miter lim="434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0"/>
              <p:cNvSpPr/>
              <p:nvPr/>
            </p:nvSpPr>
            <p:spPr>
              <a:xfrm>
                <a:off x="2065533" y="4398772"/>
                <a:ext cx="131233" cy="103964"/>
              </a:xfrm>
              <a:custGeom>
                <a:avLst/>
                <a:gdLst/>
                <a:ahLst/>
                <a:cxnLst/>
                <a:rect l="l" t="t" r="r" b="b"/>
                <a:pathLst>
                  <a:path w="6699" h="5307" fill="none" extrusionOk="0">
                    <a:moveTo>
                      <a:pt x="4915" y="0"/>
                    </a:moveTo>
                    <a:cubicBezTo>
                      <a:pt x="3654" y="0"/>
                      <a:pt x="3349" y="957"/>
                      <a:pt x="3349" y="957"/>
                    </a:cubicBezTo>
                    <a:cubicBezTo>
                      <a:pt x="3349" y="957"/>
                      <a:pt x="3045" y="0"/>
                      <a:pt x="1784" y="0"/>
                    </a:cubicBezTo>
                    <a:cubicBezTo>
                      <a:pt x="87" y="0"/>
                      <a:pt x="0" y="1784"/>
                      <a:pt x="522" y="2610"/>
                    </a:cubicBezTo>
                    <a:cubicBezTo>
                      <a:pt x="1001" y="3393"/>
                      <a:pt x="3349" y="5307"/>
                      <a:pt x="3349" y="5307"/>
                    </a:cubicBezTo>
                    <a:cubicBezTo>
                      <a:pt x="3349" y="5307"/>
                      <a:pt x="5698" y="3393"/>
                      <a:pt x="6176" y="2610"/>
                    </a:cubicBezTo>
                    <a:cubicBezTo>
                      <a:pt x="6698" y="1784"/>
                      <a:pt x="6611" y="0"/>
                      <a:pt x="4915" y="0"/>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8" name="Google Shape;2148;p40"/>
              <p:cNvGrpSpPr/>
              <p:nvPr/>
            </p:nvGrpSpPr>
            <p:grpSpPr>
              <a:xfrm>
                <a:off x="1274101" y="4385325"/>
                <a:ext cx="126963" cy="127825"/>
                <a:chOff x="1793000" y="5151750"/>
                <a:chExt cx="162025" cy="163125"/>
              </a:xfrm>
            </p:grpSpPr>
            <p:sp>
              <p:nvSpPr>
                <p:cNvPr id="2149" name="Google Shape;2149;p40"/>
                <p:cNvSpPr/>
                <p:nvPr/>
              </p:nvSpPr>
              <p:spPr>
                <a:xfrm>
                  <a:off x="1793000" y="5151750"/>
                  <a:ext cx="137025" cy="138125"/>
                </a:xfrm>
                <a:custGeom>
                  <a:avLst/>
                  <a:gdLst/>
                  <a:ahLst/>
                  <a:cxnLst/>
                  <a:rect l="l" t="t" r="r" b="b"/>
                  <a:pathLst>
                    <a:path w="5481" h="5525" fill="none" extrusionOk="0">
                      <a:moveTo>
                        <a:pt x="4524" y="1001"/>
                      </a:moveTo>
                      <a:cubicBezTo>
                        <a:pt x="5480" y="1958"/>
                        <a:pt x="5480" y="3567"/>
                        <a:pt x="4524" y="4524"/>
                      </a:cubicBezTo>
                      <a:cubicBezTo>
                        <a:pt x="3523" y="5524"/>
                        <a:pt x="1957" y="5524"/>
                        <a:pt x="957" y="4524"/>
                      </a:cubicBezTo>
                      <a:cubicBezTo>
                        <a:pt x="0" y="3567"/>
                        <a:pt x="0" y="1958"/>
                        <a:pt x="957" y="1001"/>
                      </a:cubicBezTo>
                      <a:cubicBezTo>
                        <a:pt x="1914" y="1"/>
                        <a:pt x="3523" y="1"/>
                        <a:pt x="4524" y="1001"/>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0"/>
                <p:cNvSpPr/>
                <p:nvPr/>
              </p:nvSpPr>
              <p:spPr>
                <a:xfrm>
                  <a:off x="1906075" y="5264825"/>
                  <a:ext cx="48950" cy="50050"/>
                </a:xfrm>
                <a:custGeom>
                  <a:avLst/>
                  <a:gdLst/>
                  <a:ahLst/>
                  <a:cxnLst/>
                  <a:rect l="l" t="t" r="r" b="b"/>
                  <a:pathLst>
                    <a:path w="1958" h="2002" fill="none" extrusionOk="0">
                      <a:moveTo>
                        <a:pt x="1" y="1"/>
                      </a:moveTo>
                      <a:lnTo>
                        <a:pt x="1958" y="200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40"/>
              <p:cNvGrpSpPr/>
              <p:nvPr/>
            </p:nvGrpSpPr>
            <p:grpSpPr>
              <a:xfrm>
                <a:off x="1674540" y="4390438"/>
                <a:ext cx="121027" cy="117599"/>
                <a:chOff x="2304025" y="5158275"/>
                <a:chExt cx="154450" cy="150075"/>
              </a:xfrm>
            </p:grpSpPr>
            <p:sp>
              <p:nvSpPr>
                <p:cNvPr id="2152" name="Google Shape;2152;p40"/>
                <p:cNvSpPr/>
                <p:nvPr/>
              </p:nvSpPr>
              <p:spPr>
                <a:xfrm>
                  <a:off x="2380150" y="5187625"/>
                  <a:ext cx="1125" cy="94625"/>
                </a:xfrm>
                <a:custGeom>
                  <a:avLst/>
                  <a:gdLst/>
                  <a:ahLst/>
                  <a:cxnLst/>
                  <a:rect l="l" t="t" r="r" b="b"/>
                  <a:pathLst>
                    <a:path w="45" h="3785" fill="none" extrusionOk="0">
                      <a:moveTo>
                        <a:pt x="1" y="1"/>
                      </a:moveTo>
                      <a:cubicBezTo>
                        <a:pt x="1" y="1"/>
                        <a:pt x="44" y="3785"/>
                        <a:pt x="1" y="374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0"/>
                <p:cNvSpPr/>
                <p:nvPr/>
              </p:nvSpPr>
              <p:spPr>
                <a:xfrm>
                  <a:off x="2332300" y="5233300"/>
                  <a:ext cx="94625" cy="1125"/>
                </a:xfrm>
                <a:custGeom>
                  <a:avLst/>
                  <a:gdLst/>
                  <a:ahLst/>
                  <a:cxnLst/>
                  <a:rect l="l" t="t" r="r" b="b"/>
                  <a:pathLst>
                    <a:path w="3785" h="45" fill="none" extrusionOk="0">
                      <a:moveTo>
                        <a:pt x="3785" y="1"/>
                      </a:moveTo>
                      <a:cubicBezTo>
                        <a:pt x="3785" y="1"/>
                        <a:pt x="1" y="44"/>
                        <a:pt x="44"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0"/>
                <p:cNvSpPr/>
                <p:nvPr/>
              </p:nvSpPr>
              <p:spPr>
                <a:xfrm>
                  <a:off x="2304025" y="5158275"/>
                  <a:ext cx="154450" cy="150075"/>
                </a:xfrm>
                <a:custGeom>
                  <a:avLst/>
                  <a:gdLst/>
                  <a:ahLst/>
                  <a:cxnLst/>
                  <a:rect l="l" t="t" r="r" b="b"/>
                  <a:pathLst>
                    <a:path w="6178" h="6003" fill="none" extrusionOk="0">
                      <a:moveTo>
                        <a:pt x="1480" y="1"/>
                      </a:moveTo>
                      <a:lnTo>
                        <a:pt x="4698" y="1"/>
                      </a:lnTo>
                      <a:cubicBezTo>
                        <a:pt x="5525" y="1"/>
                        <a:pt x="6177" y="653"/>
                        <a:pt x="6177" y="1479"/>
                      </a:cubicBezTo>
                      <a:lnTo>
                        <a:pt x="6177" y="4567"/>
                      </a:lnTo>
                      <a:cubicBezTo>
                        <a:pt x="6177" y="5350"/>
                        <a:pt x="5525" y="6003"/>
                        <a:pt x="4698" y="6003"/>
                      </a:cubicBezTo>
                      <a:lnTo>
                        <a:pt x="1480" y="6003"/>
                      </a:lnTo>
                      <a:cubicBezTo>
                        <a:pt x="653" y="6003"/>
                        <a:pt x="1" y="5350"/>
                        <a:pt x="1" y="4567"/>
                      </a:cubicBezTo>
                      <a:lnTo>
                        <a:pt x="1" y="1479"/>
                      </a:lnTo>
                      <a:cubicBezTo>
                        <a:pt x="1" y="653"/>
                        <a:pt x="653" y="1"/>
                        <a:pt x="1480" y="1"/>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5" name="Google Shape;2155;p40"/>
              <p:cNvSpPr/>
              <p:nvPr/>
            </p:nvSpPr>
            <p:spPr>
              <a:xfrm>
                <a:off x="884663" y="4390251"/>
                <a:ext cx="116756" cy="119303"/>
              </a:xfrm>
              <a:custGeom>
                <a:avLst/>
                <a:gdLst/>
                <a:ahLst/>
                <a:cxnLst/>
                <a:rect l="l" t="t" r="r" b="b"/>
                <a:pathLst>
                  <a:path w="5960" h="6090" extrusionOk="0">
                    <a:moveTo>
                      <a:pt x="2958" y="1"/>
                    </a:moveTo>
                    <a:lnTo>
                      <a:pt x="1" y="2784"/>
                    </a:lnTo>
                    <a:lnTo>
                      <a:pt x="1" y="6090"/>
                    </a:lnTo>
                    <a:lnTo>
                      <a:pt x="2045" y="6090"/>
                    </a:lnTo>
                    <a:lnTo>
                      <a:pt x="2045" y="4480"/>
                    </a:lnTo>
                    <a:cubicBezTo>
                      <a:pt x="2045" y="3958"/>
                      <a:pt x="2480" y="3567"/>
                      <a:pt x="2958" y="3567"/>
                    </a:cubicBezTo>
                    <a:cubicBezTo>
                      <a:pt x="3480" y="3567"/>
                      <a:pt x="3872" y="3958"/>
                      <a:pt x="3872" y="4480"/>
                    </a:cubicBezTo>
                    <a:lnTo>
                      <a:pt x="3872" y="6090"/>
                    </a:lnTo>
                    <a:lnTo>
                      <a:pt x="5959" y="6090"/>
                    </a:lnTo>
                    <a:lnTo>
                      <a:pt x="5959" y="2784"/>
                    </a:lnTo>
                    <a:lnTo>
                      <a:pt x="2958" y="1"/>
                    </a:lnTo>
                    <a:close/>
                  </a:path>
                </a:pathLst>
              </a:custGeom>
              <a:solidFill>
                <a:schemeClr val="lt2"/>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6" name="Google Shape;2156;p40"/>
              <p:cNvGrpSpPr/>
              <p:nvPr/>
            </p:nvGrpSpPr>
            <p:grpSpPr>
              <a:xfrm>
                <a:off x="2472911" y="4391300"/>
                <a:ext cx="111624" cy="120145"/>
                <a:chOff x="3322875" y="5159375"/>
                <a:chExt cx="142450" cy="153325"/>
              </a:xfrm>
            </p:grpSpPr>
            <p:sp>
              <p:nvSpPr>
                <p:cNvPr id="2157" name="Google Shape;2157;p40"/>
                <p:cNvSpPr/>
                <p:nvPr/>
              </p:nvSpPr>
              <p:spPr>
                <a:xfrm>
                  <a:off x="3355475" y="5159375"/>
                  <a:ext cx="77225" cy="77225"/>
                </a:xfrm>
                <a:custGeom>
                  <a:avLst/>
                  <a:gdLst/>
                  <a:ahLst/>
                  <a:cxnLst/>
                  <a:rect l="l" t="t" r="r" b="b"/>
                  <a:pathLst>
                    <a:path w="3089" h="3089" fill="none" extrusionOk="0">
                      <a:moveTo>
                        <a:pt x="3089" y="1566"/>
                      </a:moveTo>
                      <a:cubicBezTo>
                        <a:pt x="3089" y="2392"/>
                        <a:pt x="2393" y="3088"/>
                        <a:pt x="1523" y="3088"/>
                      </a:cubicBezTo>
                      <a:cubicBezTo>
                        <a:pt x="697" y="3088"/>
                        <a:pt x="1" y="2392"/>
                        <a:pt x="1" y="1566"/>
                      </a:cubicBezTo>
                      <a:cubicBezTo>
                        <a:pt x="1" y="696"/>
                        <a:pt x="697" y="0"/>
                        <a:pt x="1523" y="0"/>
                      </a:cubicBezTo>
                      <a:cubicBezTo>
                        <a:pt x="2393" y="0"/>
                        <a:pt x="3089" y="696"/>
                        <a:pt x="3089" y="1566"/>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0"/>
                <p:cNvSpPr/>
                <p:nvPr/>
              </p:nvSpPr>
              <p:spPr>
                <a:xfrm>
                  <a:off x="3322875" y="5258300"/>
                  <a:ext cx="142450" cy="54400"/>
                </a:xfrm>
                <a:custGeom>
                  <a:avLst/>
                  <a:gdLst/>
                  <a:ahLst/>
                  <a:cxnLst/>
                  <a:rect l="l" t="t" r="r" b="b"/>
                  <a:pathLst>
                    <a:path w="5698" h="2176" fill="none" extrusionOk="0">
                      <a:moveTo>
                        <a:pt x="0" y="2176"/>
                      </a:moveTo>
                      <a:lnTo>
                        <a:pt x="0" y="1697"/>
                      </a:lnTo>
                      <a:cubicBezTo>
                        <a:pt x="0" y="740"/>
                        <a:pt x="783" y="1"/>
                        <a:pt x="1696" y="1"/>
                      </a:cubicBezTo>
                      <a:lnTo>
                        <a:pt x="4001" y="1"/>
                      </a:lnTo>
                      <a:cubicBezTo>
                        <a:pt x="4915" y="1"/>
                        <a:pt x="5698" y="740"/>
                        <a:pt x="5698" y="1697"/>
                      </a:cubicBezTo>
                      <a:lnTo>
                        <a:pt x="5698" y="217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 name="Google Shape;2159;p40"/>
              <p:cNvGrpSpPr/>
              <p:nvPr/>
            </p:nvGrpSpPr>
            <p:grpSpPr>
              <a:xfrm>
                <a:off x="2518066" y="639796"/>
                <a:ext cx="125258" cy="103122"/>
                <a:chOff x="3380500" y="371850"/>
                <a:chExt cx="159850" cy="131600"/>
              </a:xfrm>
            </p:grpSpPr>
            <p:sp>
              <p:nvSpPr>
                <p:cNvPr id="2160" name="Google Shape;2160;p40"/>
                <p:cNvSpPr/>
                <p:nvPr/>
              </p:nvSpPr>
              <p:spPr>
                <a:xfrm>
                  <a:off x="3380500" y="371850"/>
                  <a:ext cx="159850" cy="131600"/>
                </a:xfrm>
                <a:custGeom>
                  <a:avLst/>
                  <a:gdLst/>
                  <a:ahLst/>
                  <a:cxnLst/>
                  <a:rect l="l" t="t" r="r" b="b"/>
                  <a:pathLst>
                    <a:path w="6394" h="5264" fill="none" extrusionOk="0">
                      <a:moveTo>
                        <a:pt x="0" y="175"/>
                      </a:moveTo>
                      <a:lnTo>
                        <a:pt x="1957" y="2393"/>
                      </a:lnTo>
                      <a:lnTo>
                        <a:pt x="2697" y="5263"/>
                      </a:lnTo>
                      <a:lnTo>
                        <a:pt x="6394"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0"/>
                <p:cNvSpPr/>
                <p:nvPr/>
              </p:nvSpPr>
              <p:spPr>
                <a:xfrm>
                  <a:off x="3429425" y="377300"/>
                  <a:ext cx="100050" cy="54375"/>
                </a:xfrm>
                <a:custGeom>
                  <a:avLst/>
                  <a:gdLst/>
                  <a:ahLst/>
                  <a:cxnLst/>
                  <a:rect l="l" t="t" r="r" b="b"/>
                  <a:pathLst>
                    <a:path w="4002" h="2175" fill="none" extrusionOk="0">
                      <a:moveTo>
                        <a:pt x="0" y="2175"/>
                      </a:moveTo>
                      <a:lnTo>
                        <a:pt x="4002"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 name="Google Shape;2162;p40"/>
              <p:cNvGrpSpPr/>
              <p:nvPr/>
            </p:nvGrpSpPr>
            <p:grpSpPr>
              <a:xfrm>
                <a:off x="829329" y="638953"/>
                <a:ext cx="118461" cy="103964"/>
                <a:chOff x="1225400" y="370775"/>
                <a:chExt cx="151175" cy="132675"/>
              </a:xfrm>
            </p:grpSpPr>
            <p:sp>
              <p:nvSpPr>
                <p:cNvPr id="2163" name="Google Shape;2163;p40"/>
                <p:cNvSpPr/>
                <p:nvPr/>
              </p:nvSpPr>
              <p:spPr>
                <a:xfrm>
                  <a:off x="1225400" y="370775"/>
                  <a:ext cx="151175" cy="132675"/>
                </a:xfrm>
                <a:custGeom>
                  <a:avLst/>
                  <a:gdLst/>
                  <a:ahLst/>
                  <a:cxnLst/>
                  <a:rect l="l" t="t" r="r" b="b"/>
                  <a:pathLst>
                    <a:path w="6047" h="5307" fill="none" extrusionOk="0">
                      <a:moveTo>
                        <a:pt x="6046" y="1218"/>
                      </a:moveTo>
                      <a:lnTo>
                        <a:pt x="6046" y="4741"/>
                      </a:lnTo>
                      <a:cubicBezTo>
                        <a:pt x="6046" y="5045"/>
                        <a:pt x="5829" y="5306"/>
                        <a:pt x="5524" y="5306"/>
                      </a:cubicBezTo>
                      <a:lnTo>
                        <a:pt x="566" y="5306"/>
                      </a:lnTo>
                      <a:cubicBezTo>
                        <a:pt x="262" y="5306"/>
                        <a:pt x="1" y="5045"/>
                        <a:pt x="1" y="4741"/>
                      </a:cubicBezTo>
                      <a:lnTo>
                        <a:pt x="1" y="1218"/>
                      </a:lnTo>
                      <a:cubicBezTo>
                        <a:pt x="1" y="914"/>
                        <a:pt x="262" y="696"/>
                        <a:pt x="566" y="696"/>
                      </a:cubicBezTo>
                      <a:lnTo>
                        <a:pt x="1262" y="696"/>
                      </a:lnTo>
                      <a:lnTo>
                        <a:pt x="1349" y="435"/>
                      </a:lnTo>
                      <a:cubicBezTo>
                        <a:pt x="1393" y="174"/>
                        <a:pt x="1610" y="0"/>
                        <a:pt x="1784" y="0"/>
                      </a:cubicBezTo>
                      <a:lnTo>
                        <a:pt x="4263" y="0"/>
                      </a:lnTo>
                      <a:cubicBezTo>
                        <a:pt x="4481" y="0"/>
                        <a:pt x="4655" y="174"/>
                        <a:pt x="4742" y="435"/>
                      </a:cubicBezTo>
                      <a:lnTo>
                        <a:pt x="4829" y="696"/>
                      </a:lnTo>
                      <a:lnTo>
                        <a:pt x="5524" y="696"/>
                      </a:lnTo>
                      <a:cubicBezTo>
                        <a:pt x="5829" y="696"/>
                        <a:pt x="6046" y="914"/>
                        <a:pt x="6046" y="1218"/>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0"/>
                <p:cNvSpPr/>
                <p:nvPr/>
              </p:nvSpPr>
              <p:spPr>
                <a:xfrm>
                  <a:off x="1267825" y="407725"/>
                  <a:ext cx="67425" cy="67450"/>
                </a:xfrm>
                <a:custGeom>
                  <a:avLst/>
                  <a:gdLst/>
                  <a:ahLst/>
                  <a:cxnLst/>
                  <a:rect l="l" t="t" r="r" b="b"/>
                  <a:pathLst>
                    <a:path w="2697" h="2698" fill="none" extrusionOk="0">
                      <a:moveTo>
                        <a:pt x="2697" y="1349"/>
                      </a:moveTo>
                      <a:cubicBezTo>
                        <a:pt x="2697" y="2089"/>
                        <a:pt x="2088" y="2698"/>
                        <a:pt x="1348" y="2698"/>
                      </a:cubicBezTo>
                      <a:cubicBezTo>
                        <a:pt x="609" y="2698"/>
                        <a:pt x="0" y="2089"/>
                        <a:pt x="0" y="1349"/>
                      </a:cubicBezTo>
                      <a:cubicBezTo>
                        <a:pt x="0" y="610"/>
                        <a:pt x="609" y="1"/>
                        <a:pt x="1348" y="1"/>
                      </a:cubicBezTo>
                      <a:cubicBezTo>
                        <a:pt x="2088" y="1"/>
                        <a:pt x="2697" y="610"/>
                        <a:pt x="2697" y="1349"/>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 name="Google Shape;2165;p40"/>
              <p:cNvGrpSpPr/>
              <p:nvPr/>
            </p:nvGrpSpPr>
            <p:grpSpPr>
              <a:xfrm>
                <a:off x="2580264" y="1477346"/>
                <a:ext cx="76695" cy="15359"/>
                <a:chOff x="3459875" y="1440700"/>
                <a:chExt cx="97875" cy="19600"/>
              </a:xfrm>
            </p:grpSpPr>
            <p:sp>
              <p:nvSpPr>
                <p:cNvPr id="2166" name="Google Shape;2166;p40"/>
                <p:cNvSpPr/>
                <p:nvPr/>
              </p:nvSpPr>
              <p:spPr>
                <a:xfrm>
                  <a:off x="3459875" y="1440700"/>
                  <a:ext cx="19600" cy="19600"/>
                </a:xfrm>
                <a:custGeom>
                  <a:avLst/>
                  <a:gdLst/>
                  <a:ahLst/>
                  <a:cxnLst/>
                  <a:rect l="l" t="t" r="r" b="b"/>
                  <a:pathLst>
                    <a:path w="784" h="784" extrusionOk="0">
                      <a:moveTo>
                        <a:pt x="392" y="0"/>
                      </a:moveTo>
                      <a:cubicBezTo>
                        <a:pt x="174" y="0"/>
                        <a:pt x="0" y="174"/>
                        <a:pt x="0" y="392"/>
                      </a:cubicBezTo>
                      <a:cubicBezTo>
                        <a:pt x="0" y="609"/>
                        <a:pt x="174" y="783"/>
                        <a:pt x="392" y="783"/>
                      </a:cubicBezTo>
                      <a:cubicBezTo>
                        <a:pt x="609" y="783"/>
                        <a:pt x="783" y="609"/>
                        <a:pt x="783" y="392"/>
                      </a:cubicBezTo>
                      <a:cubicBezTo>
                        <a:pt x="783" y="174"/>
                        <a:pt x="609" y="0"/>
                        <a:pt x="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0"/>
                <p:cNvSpPr/>
                <p:nvPr/>
              </p:nvSpPr>
              <p:spPr>
                <a:xfrm>
                  <a:off x="3500100" y="1440700"/>
                  <a:ext cx="18500" cy="19600"/>
                </a:xfrm>
                <a:custGeom>
                  <a:avLst/>
                  <a:gdLst/>
                  <a:ahLst/>
                  <a:cxnLst/>
                  <a:rect l="l" t="t" r="r" b="b"/>
                  <a:pathLst>
                    <a:path w="740" h="784" extrusionOk="0">
                      <a:moveTo>
                        <a:pt x="348" y="0"/>
                      </a:moveTo>
                      <a:cubicBezTo>
                        <a:pt x="131" y="0"/>
                        <a:pt x="0" y="174"/>
                        <a:pt x="0" y="392"/>
                      </a:cubicBezTo>
                      <a:cubicBezTo>
                        <a:pt x="0" y="609"/>
                        <a:pt x="131" y="783"/>
                        <a:pt x="348" y="783"/>
                      </a:cubicBezTo>
                      <a:cubicBezTo>
                        <a:pt x="566" y="783"/>
                        <a:pt x="740" y="609"/>
                        <a:pt x="740" y="392"/>
                      </a:cubicBezTo>
                      <a:cubicBezTo>
                        <a:pt x="740" y="174"/>
                        <a:pt x="566"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0"/>
                <p:cNvSpPr/>
                <p:nvPr/>
              </p:nvSpPr>
              <p:spPr>
                <a:xfrm>
                  <a:off x="3539250" y="1440700"/>
                  <a:ext cx="18500" cy="19600"/>
                </a:xfrm>
                <a:custGeom>
                  <a:avLst/>
                  <a:gdLst/>
                  <a:ahLst/>
                  <a:cxnLst/>
                  <a:rect l="l" t="t" r="r" b="b"/>
                  <a:pathLst>
                    <a:path w="740" h="784" extrusionOk="0">
                      <a:moveTo>
                        <a:pt x="348" y="0"/>
                      </a:moveTo>
                      <a:cubicBezTo>
                        <a:pt x="174" y="0"/>
                        <a:pt x="0" y="174"/>
                        <a:pt x="0" y="392"/>
                      </a:cubicBezTo>
                      <a:cubicBezTo>
                        <a:pt x="0" y="609"/>
                        <a:pt x="174" y="783"/>
                        <a:pt x="348" y="783"/>
                      </a:cubicBezTo>
                      <a:cubicBezTo>
                        <a:pt x="566" y="783"/>
                        <a:pt x="740" y="609"/>
                        <a:pt x="740" y="392"/>
                      </a:cubicBezTo>
                      <a:cubicBezTo>
                        <a:pt x="740" y="174"/>
                        <a:pt x="566"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9" name="Google Shape;2169;p40"/>
              <p:cNvGrpSpPr/>
              <p:nvPr/>
            </p:nvGrpSpPr>
            <p:grpSpPr>
              <a:xfrm>
                <a:off x="1660925" y="3953346"/>
                <a:ext cx="148257" cy="28993"/>
                <a:chOff x="2286650" y="4600475"/>
                <a:chExt cx="189200" cy="37000"/>
              </a:xfrm>
            </p:grpSpPr>
            <p:sp>
              <p:nvSpPr>
                <p:cNvPr id="2170" name="Google Shape;2170;p40"/>
                <p:cNvSpPr/>
                <p:nvPr/>
              </p:nvSpPr>
              <p:spPr>
                <a:xfrm>
                  <a:off x="2286650" y="4600475"/>
                  <a:ext cx="36975" cy="37000"/>
                </a:xfrm>
                <a:custGeom>
                  <a:avLst/>
                  <a:gdLst/>
                  <a:ahLst/>
                  <a:cxnLst/>
                  <a:rect l="l" t="t" r="r" b="b"/>
                  <a:pathLst>
                    <a:path w="1479" h="1480" extrusionOk="0">
                      <a:moveTo>
                        <a:pt x="739" y="1"/>
                      </a:moveTo>
                      <a:cubicBezTo>
                        <a:pt x="305" y="1"/>
                        <a:pt x="0" y="305"/>
                        <a:pt x="0" y="740"/>
                      </a:cubicBezTo>
                      <a:cubicBezTo>
                        <a:pt x="0" y="1131"/>
                        <a:pt x="305" y="1479"/>
                        <a:pt x="739" y="1479"/>
                      </a:cubicBezTo>
                      <a:cubicBezTo>
                        <a:pt x="1131" y="1479"/>
                        <a:pt x="1479" y="1131"/>
                        <a:pt x="1479" y="740"/>
                      </a:cubicBezTo>
                      <a:cubicBezTo>
                        <a:pt x="1479" y="305"/>
                        <a:pt x="1131" y="1"/>
                        <a:pt x="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0"/>
                <p:cNvSpPr/>
                <p:nvPr/>
              </p:nvSpPr>
              <p:spPr>
                <a:xfrm>
                  <a:off x="2362750" y="4600475"/>
                  <a:ext cx="37000" cy="37000"/>
                </a:xfrm>
                <a:custGeom>
                  <a:avLst/>
                  <a:gdLst/>
                  <a:ahLst/>
                  <a:cxnLst/>
                  <a:rect l="l" t="t" r="r" b="b"/>
                  <a:pathLst>
                    <a:path w="1480" h="1480" extrusionOk="0">
                      <a:moveTo>
                        <a:pt x="740" y="1"/>
                      </a:moveTo>
                      <a:cubicBezTo>
                        <a:pt x="305" y="1"/>
                        <a:pt x="1" y="305"/>
                        <a:pt x="1" y="740"/>
                      </a:cubicBezTo>
                      <a:cubicBezTo>
                        <a:pt x="1" y="1131"/>
                        <a:pt x="305" y="1479"/>
                        <a:pt x="740" y="1479"/>
                      </a:cubicBezTo>
                      <a:cubicBezTo>
                        <a:pt x="1131" y="1479"/>
                        <a:pt x="1479" y="1131"/>
                        <a:pt x="1479" y="740"/>
                      </a:cubicBezTo>
                      <a:cubicBezTo>
                        <a:pt x="1479" y="305"/>
                        <a:pt x="1131"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0"/>
                <p:cNvSpPr/>
                <p:nvPr/>
              </p:nvSpPr>
              <p:spPr>
                <a:xfrm>
                  <a:off x="2438875" y="4600475"/>
                  <a:ext cx="36975" cy="37000"/>
                </a:xfrm>
                <a:custGeom>
                  <a:avLst/>
                  <a:gdLst/>
                  <a:ahLst/>
                  <a:cxnLst/>
                  <a:rect l="l" t="t" r="r" b="b"/>
                  <a:pathLst>
                    <a:path w="1479" h="1480" extrusionOk="0">
                      <a:moveTo>
                        <a:pt x="740" y="1"/>
                      </a:moveTo>
                      <a:cubicBezTo>
                        <a:pt x="305" y="1"/>
                        <a:pt x="0" y="305"/>
                        <a:pt x="0" y="740"/>
                      </a:cubicBezTo>
                      <a:cubicBezTo>
                        <a:pt x="0" y="1131"/>
                        <a:pt x="305" y="1479"/>
                        <a:pt x="740" y="1479"/>
                      </a:cubicBezTo>
                      <a:cubicBezTo>
                        <a:pt x="1131" y="1479"/>
                        <a:pt x="1479" y="1131"/>
                        <a:pt x="1479" y="740"/>
                      </a:cubicBezTo>
                      <a:cubicBezTo>
                        <a:pt x="1479" y="305"/>
                        <a:pt x="1131"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3" name="Google Shape;2173;p40"/>
              <p:cNvSpPr/>
              <p:nvPr/>
            </p:nvSpPr>
            <p:spPr>
              <a:xfrm>
                <a:off x="2488971" y="3914843"/>
                <a:ext cx="96304" cy="119303"/>
              </a:xfrm>
              <a:custGeom>
                <a:avLst/>
                <a:gdLst/>
                <a:ahLst/>
                <a:cxnLst/>
                <a:rect l="l" t="t" r="r" b="b"/>
                <a:pathLst>
                  <a:path w="4916" h="6090" fill="none" extrusionOk="0">
                    <a:moveTo>
                      <a:pt x="0" y="0"/>
                    </a:moveTo>
                    <a:lnTo>
                      <a:pt x="4915" y="0"/>
                    </a:lnTo>
                    <a:lnTo>
                      <a:pt x="4915" y="6089"/>
                    </a:lnTo>
                    <a:lnTo>
                      <a:pt x="2523" y="3436"/>
                    </a:lnTo>
                    <a:lnTo>
                      <a:pt x="0" y="6089"/>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4" name="Google Shape;2174;p40"/>
              <p:cNvGrpSpPr/>
              <p:nvPr/>
            </p:nvGrpSpPr>
            <p:grpSpPr>
              <a:xfrm>
                <a:off x="1267283" y="3920964"/>
                <a:ext cx="113328" cy="92896"/>
                <a:chOff x="1784300" y="4559150"/>
                <a:chExt cx="144625" cy="118550"/>
              </a:xfrm>
            </p:grpSpPr>
            <p:sp>
              <p:nvSpPr>
                <p:cNvPr id="2175" name="Google Shape;2175;p40"/>
                <p:cNvSpPr/>
                <p:nvPr/>
              </p:nvSpPr>
              <p:spPr>
                <a:xfrm>
                  <a:off x="1784300" y="4559150"/>
                  <a:ext cx="144625" cy="118550"/>
                </a:xfrm>
                <a:custGeom>
                  <a:avLst/>
                  <a:gdLst/>
                  <a:ahLst/>
                  <a:cxnLst/>
                  <a:rect l="l" t="t" r="r" b="b"/>
                  <a:pathLst>
                    <a:path w="5785" h="4742" fill="none" extrusionOk="0">
                      <a:moveTo>
                        <a:pt x="0" y="218"/>
                      </a:moveTo>
                      <a:lnTo>
                        <a:pt x="1783" y="2175"/>
                      </a:lnTo>
                      <a:lnTo>
                        <a:pt x="2436" y="4742"/>
                      </a:lnTo>
                      <a:lnTo>
                        <a:pt x="5785"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0"/>
                <p:cNvSpPr/>
                <p:nvPr/>
              </p:nvSpPr>
              <p:spPr>
                <a:xfrm>
                  <a:off x="1828875" y="4564600"/>
                  <a:ext cx="89175" cy="48950"/>
                </a:xfrm>
                <a:custGeom>
                  <a:avLst/>
                  <a:gdLst/>
                  <a:ahLst/>
                  <a:cxnLst/>
                  <a:rect l="l" t="t" r="r" b="b"/>
                  <a:pathLst>
                    <a:path w="3567" h="1958" fill="none" extrusionOk="0">
                      <a:moveTo>
                        <a:pt x="0" y="1957"/>
                      </a:moveTo>
                      <a:lnTo>
                        <a:pt x="3567"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7" name="Google Shape;2177;p40"/>
              <p:cNvSpPr/>
              <p:nvPr/>
            </p:nvSpPr>
            <p:spPr>
              <a:xfrm>
                <a:off x="856553" y="3914843"/>
                <a:ext cx="124416" cy="98851"/>
              </a:xfrm>
              <a:custGeom>
                <a:avLst/>
                <a:gdLst/>
                <a:ahLst/>
                <a:cxnLst/>
                <a:rect l="l" t="t" r="r" b="b"/>
                <a:pathLst>
                  <a:path w="6351" h="5046" fill="none" extrusionOk="0">
                    <a:moveTo>
                      <a:pt x="4654" y="0"/>
                    </a:moveTo>
                    <a:cubicBezTo>
                      <a:pt x="3480" y="0"/>
                      <a:pt x="3176" y="914"/>
                      <a:pt x="3176" y="914"/>
                    </a:cubicBezTo>
                    <a:cubicBezTo>
                      <a:pt x="3176" y="914"/>
                      <a:pt x="2871" y="0"/>
                      <a:pt x="1740" y="0"/>
                    </a:cubicBezTo>
                    <a:cubicBezTo>
                      <a:pt x="88" y="0"/>
                      <a:pt x="1" y="1697"/>
                      <a:pt x="522" y="2479"/>
                    </a:cubicBezTo>
                    <a:cubicBezTo>
                      <a:pt x="957" y="3219"/>
                      <a:pt x="3176" y="5046"/>
                      <a:pt x="3176" y="5046"/>
                    </a:cubicBezTo>
                    <a:cubicBezTo>
                      <a:pt x="3176" y="5046"/>
                      <a:pt x="5394" y="3219"/>
                      <a:pt x="5872" y="2479"/>
                    </a:cubicBezTo>
                    <a:cubicBezTo>
                      <a:pt x="6351" y="1697"/>
                      <a:pt x="6264" y="0"/>
                      <a:pt x="4654" y="0"/>
                    </a:cubicBez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0"/>
              <p:cNvSpPr/>
              <p:nvPr/>
            </p:nvSpPr>
            <p:spPr>
              <a:xfrm>
                <a:off x="1062728" y="3915686"/>
                <a:ext cx="102279" cy="103122"/>
              </a:xfrm>
              <a:custGeom>
                <a:avLst/>
                <a:gdLst/>
                <a:ahLst/>
                <a:cxnLst/>
                <a:rect l="l" t="t" r="r" b="b"/>
                <a:pathLst>
                  <a:path w="5221" h="5264" fill="none" extrusionOk="0">
                    <a:moveTo>
                      <a:pt x="4481" y="4524"/>
                    </a:moveTo>
                    <a:cubicBezTo>
                      <a:pt x="4959" y="4046"/>
                      <a:pt x="5220" y="3393"/>
                      <a:pt x="5220" y="2654"/>
                    </a:cubicBezTo>
                    <a:cubicBezTo>
                      <a:pt x="5220" y="1175"/>
                      <a:pt x="4046" y="1"/>
                      <a:pt x="2611" y="1"/>
                    </a:cubicBezTo>
                    <a:cubicBezTo>
                      <a:pt x="1175" y="1"/>
                      <a:pt x="1" y="1175"/>
                      <a:pt x="1" y="2654"/>
                    </a:cubicBezTo>
                    <a:cubicBezTo>
                      <a:pt x="1" y="4089"/>
                      <a:pt x="1175" y="5264"/>
                      <a:pt x="2611" y="5264"/>
                    </a:cubicBezTo>
                    <a:cubicBezTo>
                      <a:pt x="3002" y="5264"/>
                      <a:pt x="3393" y="5177"/>
                      <a:pt x="3741" y="5003"/>
                    </a:cubicBezTo>
                    <a:lnTo>
                      <a:pt x="4742" y="5264"/>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9" name="Google Shape;2179;p40"/>
            <p:cNvSpPr/>
            <p:nvPr/>
          </p:nvSpPr>
          <p:spPr>
            <a:xfrm>
              <a:off x="5923145" y="824664"/>
              <a:ext cx="1985251" cy="20"/>
            </a:xfrm>
            <a:custGeom>
              <a:avLst/>
              <a:gdLst/>
              <a:ahLst/>
              <a:cxnLst/>
              <a:rect l="l" t="t" r="r" b="b"/>
              <a:pathLst>
                <a:path w="101340" h="1" fill="none" extrusionOk="0">
                  <a:moveTo>
                    <a:pt x="0" y="1"/>
                  </a:moveTo>
                  <a:lnTo>
                    <a:pt x="101339" y="1"/>
                  </a:lnTo>
                </a:path>
              </a:pathLst>
            </a:custGeom>
            <a:noFill/>
            <a:ln w="3250" cap="flat" cmpd="sng">
              <a:solidFill>
                <a:srgbClr val="EDEDED"/>
              </a:solidFill>
              <a:prstDash val="solid"/>
              <a:miter lim="434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0" name="Google Shape;2180;p40"/>
            <p:cNvGrpSpPr/>
            <p:nvPr/>
          </p:nvGrpSpPr>
          <p:grpSpPr>
            <a:xfrm>
              <a:off x="5973454" y="881771"/>
              <a:ext cx="340827" cy="340827"/>
              <a:chOff x="1177575" y="680650"/>
              <a:chExt cx="434950" cy="434950"/>
            </a:xfrm>
          </p:grpSpPr>
          <p:sp>
            <p:nvSpPr>
              <p:cNvPr id="2181" name="Google Shape;2181;p40"/>
              <p:cNvSpPr/>
              <p:nvPr/>
            </p:nvSpPr>
            <p:spPr>
              <a:xfrm>
                <a:off x="1183000" y="708300"/>
                <a:ext cx="424075" cy="379675"/>
              </a:xfrm>
              <a:custGeom>
                <a:avLst/>
                <a:gdLst/>
                <a:ahLst/>
                <a:cxnLst/>
                <a:rect l="l" t="t" r="r" b="b"/>
                <a:pathLst>
                  <a:path w="16963" h="15187" extrusionOk="0">
                    <a:moveTo>
                      <a:pt x="8453" y="0"/>
                    </a:moveTo>
                    <a:cubicBezTo>
                      <a:pt x="5208" y="0"/>
                      <a:pt x="2213" y="2108"/>
                      <a:pt x="1218" y="5375"/>
                    </a:cubicBezTo>
                    <a:cubicBezTo>
                      <a:pt x="1" y="9377"/>
                      <a:pt x="2262" y="13639"/>
                      <a:pt x="6264" y="14857"/>
                    </a:cubicBezTo>
                    <a:cubicBezTo>
                      <a:pt x="7005" y="15080"/>
                      <a:pt x="7751" y="15186"/>
                      <a:pt x="8484" y="15186"/>
                    </a:cubicBezTo>
                    <a:cubicBezTo>
                      <a:pt x="11753" y="15186"/>
                      <a:pt x="14750" y="13072"/>
                      <a:pt x="15745" y="9768"/>
                    </a:cubicBezTo>
                    <a:cubicBezTo>
                      <a:pt x="16963" y="5767"/>
                      <a:pt x="14701" y="1548"/>
                      <a:pt x="10656" y="330"/>
                    </a:cubicBezTo>
                    <a:cubicBezTo>
                      <a:pt x="9922" y="107"/>
                      <a:pt x="9181" y="0"/>
                      <a:pt x="8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0"/>
              <p:cNvSpPr/>
              <p:nvPr/>
            </p:nvSpPr>
            <p:spPr>
              <a:xfrm>
                <a:off x="1177575" y="680650"/>
                <a:ext cx="434950" cy="434950"/>
              </a:xfrm>
              <a:custGeom>
                <a:avLst/>
                <a:gdLst/>
                <a:ahLst/>
                <a:cxnLst/>
                <a:rect l="l" t="t" r="r" b="b"/>
                <a:pathLst>
                  <a:path w="17398" h="17398" extrusionOk="0">
                    <a:moveTo>
                      <a:pt x="8699" y="305"/>
                    </a:moveTo>
                    <a:cubicBezTo>
                      <a:pt x="13309" y="305"/>
                      <a:pt x="17049" y="4089"/>
                      <a:pt x="17049" y="8699"/>
                    </a:cubicBezTo>
                    <a:cubicBezTo>
                      <a:pt x="17049" y="13310"/>
                      <a:pt x="13309" y="17050"/>
                      <a:pt x="8699" y="17050"/>
                    </a:cubicBezTo>
                    <a:cubicBezTo>
                      <a:pt x="4088" y="17050"/>
                      <a:pt x="348" y="13310"/>
                      <a:pt x="348" y="8699"/>
                    </a:cubicBezTo>
                    <a:cubicBezTo>
                      <a:pt x="348" y="4089"/>
                      <a:pt x="4088" y="305"/>
                      <a:pt x="8699" y="305"/>
                    </a:cubicBezTo>
                    <a:close/>
                    <a:moveTo>
                      <a:pt x="8699" y="1"/>
                    </a:moveTo>
                    <a:cubicBezTo>
                      <a:pt x="3914" y="1"/>
                      <a:pt x="0" y="3915"/>
                      <a:pt x="0" y="8699"/>
                    </a:cubicBezTo>
                    <a:cubicBezTo>
                      <a:pt x="0" y="13484"/>
                      <a:pt x="3914" y="17398"/>
                      <a:pt x="8699" y="17398"/>
                    </a:cubicBezTo>
                    <a:cubicBezTo>
                      <a:pt x="13483" y="17398"/>
                      <a:pt x="17397" y="13484"/>
                      <a:pt x="17397" y="8699"/>
                    </a:cubicBezTo>
                    <a:cubicBezTo>
                      <a:pt x="17397" y="3915"/>
                      <a:pt x="13483" y="1"/>
                      <a:pt x="86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40"/>
            <p:cNvGrpSpPr/>
            <p:nvPr/>
          </p:nvGrpSpPr>
          <p:grpSpPr>
            <a:xfrm>
              <a:off x="6356007" y="881771"/>
              <a:ext cx="445633" cy="340827"/>
              <a:chOff x="1665775" y="680650"/>
              <a:chExt cx="568700" cy="434950"/>
            </a:xfrm>
          </p:grpSpPr>
          <p:sp>
            <p:nvSpPr>
              <p:cNvPr id="2184" name="Google Shape;2184;p40"/>
              <p:cNvSpPr/>
              <p:nvPr/>
            </p:nvSpPr>
            <p:spPr>
              <a:xfrm>
                <a:off x="1760375" y="711375"/>
                <a:ext cx="379500" cy="372700"/>
              </a:xfrm>
              <a:custGeom>
                <a:avLst/>
                <a:gdLst/>
                <a:ahLst/>
                <a:cxnLst/>
                <a:rect l="l" t="t" r="r" b="b"/>
                <a:pathLst>
                  <a:path w="15180" h="14908" extrusionOk="0">
                    <a:moveTo>
                      <a:pt x="7590" y="0"/>
                    </a:moveTo>
                    <a:cubicBezTo>
                      <a:pt x="3806" y="0"/>
                      <a:pt x="22" y="2490"/>
                      <a:pt x="0" y="7470"/>
                    </a:cubicBezTo>
                    <a:cubicBezTo>
                      <a:pt x="22" y="12429"/>
                      <a:pt x="3806" y="14908"/>
                      <a:pt x="7590" y="14908"/>
                    </a:cubicBezTo>
                    <a:cubicBezTo>
                      <a:pt x="11374" y="14908"/>
                      <a:pt x="15158" y="12429"/>
                      <a:pt x="15180" y="7470"/>
                    </a:cubicBezTo>
                    <a:cubicBezTo>
                      <a:pt x="15158" y="2490"/>
                      <a:pt x="11374" y="0"/>
                      <a:pt x="75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0"/>
              <p:cNvSpPr/>
              <p:nvPr/>
            </p:nvSpPr>
            <p:spPr>
              <a:xfrm>
                <a:off x="1665775" y="680650"/>
                <a:ext cx="568700" cy="434950"/>
              </a:xfrm>
              <a:custGeom>
                <a:avLst/>
                <a:gdLst/>
                <a:ahLst/>
                <a:cxnLst/>
                <a:rect l="l" t="t" r="r" b="b"/>
                <a:pathLst>
                  <a:path w="22748" h="17398" extrusionOk="0">
                    <a:moveTo>
                      <a:pt x="11352" y="305"/>
                    </a:moveTo>
                    <a:cubicBezTo>
                      <a:pt x="22313" y="392"/>
                      <a:pt x="22313" y="17007"/>
                      <a:pt x="11352" y="17050"/>
                    </a:cubicBezTo>
                    <a:cubicBezTo>
                      <a:pt x="435" y="17007"/>
                      <a:pt x="435" y="392"/>
                      <a:pt x="11352" y="305"/>
                    </a:cubicBezTo>
                    <a:close/>
                    <a:moveTo>
                      <a:pt x="11352" y="1"/>
                    </a:moveTo>
                    <a:cubicBezTo>
                      <a:pt x="1" y="44"/>
                      <a:pt x="1" y="17311"/>
                      <a:pt x="11352" y="17398"/>
                    </a:cubicBezTo>
                    <a:cubicBezTo>
                      <a:pt x="22747" y="17311"/>
                      <a:pt x="22747" y="44"/>
                      <a:pt x="113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40"/>
            <p:cNvGrpSpPr/>
            <p:nvPr/>
          </p:nvGrpSpPr>
          <p:grpSpPr>
            <a:xfrm>
              <a:off x="6885975" y="881771"/>
              <a:ext cx="340827" cy="340827"/>
              <a:chOff x="2342100" y="680650"/>
              <a:chExt cx="434950" cy="434950"/>
            </a:xfrm>
          </p:grpSpPr>
          <p:sp>
            <p:nvSpPr>
              <p:cNvPr id="2187" name="Google Shape;2187;p40"/>
              <p:cNvSpPr/>
              <p:nvPr/>
            </p:nvSpPr>
            <p:spPr>
              <a:xfrm>
                <a:off x="2355150" y="708425"/>
                <a:ext cx="408850" cy="379375"/>
              </a:xfrm>
              <a:custGeom>
                <a:avLst/>
                <a:gdLst/>
                <a:ahLst/>
                <a:cxnLst/>
                <a:rect l="l" t="t" r="r" b="b"/>
                <a:pathLst>
                  <a:path w="16354" h="15175" extrusionOk="0">
                    <a:moveTo>
                      <a:pt x="8126" y="1"/>
                    </a:moveTo>
                    <a:cubicBezTo>
                      <a:pt x="4490" y="1"/>
                      <a:pt x="1281" y="2626"/>
                      <a:pt x="696" y="6371"/>
                    </a:cubicBezTo>
                    <a:cubicBezTo>
                      <a:pt x="0" y="10502"/>
                      <a:pt x="2827" y="14373"/>
                      <a:pt x="6959" y="15069"/>
                    </a:cubicBezTo>
                    <a:cubicBezTo>
                      <a:pt x="7381" y="15140"/>
                      <a:pt x="7800" y="15175"/>
                      <a:pt x="8214" y="15175"/>
                    </a:cubicBezTo>
                    <a:cubicBezTo>
                      <a:pt x="11856" y="15175"/>
                      <a:pt x="15072" y="12516"/>
                      <a:pt x="15658" y="8806"/>
                    </a:cubicBezTo>
                    <a:cubicBezTo>
                      <a:pt x="16354" y="4674"/>
                      <a:pt x="13527" y="760"/>
                      <a:pt x="9395" y="108"/>
                    </a:cubicBezTo>
                    <a:cubicBezTo>
                      <a:pt x="8968" y="36"/>
                      <a:pt x="8544" y="1"/>
                      <a:pt x="8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0"/>
              <p:cNvSpPr/>
              <p:nvPr/>
            </p:nvSpPr>
            <p:spPr>
              <a:xfrm>
                <a:off x="2342100" y="680650"/>
                <a:ext cx="434950" cy="434950"/>
              </a:xfrm>
              <a:custGeom>
                <a:avLst/>
                <a:gdLst/>
                <a:ahLst/>
                <a:cxnLst/>
                <a:rect l="l" t="t" r="r" b="b"/>
                <a:pathLst>
                  <a:path w="17398" h="17398" extrusionOk="0">
                    <a:moveTo>
                      <a:pt x="8699" y="305"/>
                    </a:moveTo>
                    <a:cubicBezTo>
                      <a:pt x="13309" y="305"/>
                      <a:pt x="17050" y="4089"/>
                      <a:pt x="17050" y="8699"/>
                    </a:cubicBezTo>
                    <a:cubicBezTo>
                      <a:pt x="17050" y="13310"/>
                      <a:pt x="13309" y="17050"/>
                      <a:pt x="8699" y="17050"/>
                    </a:cubicBezTo>
                    <a:cubicBezTo>
                      <a:pt x="4089" y="17050"/>
                      <a:pt x="348" y="13310"/>
                      <a:pt x="348" y="8699"/>
                    </a:cubicBezTo>
                    <a:cubicBezTo>
                      <a:pt x="348" y="4089"/>
                      <a:pt x="4089" y="305"/>
                      <a:pt x="8699" y="305"/>
                    </a:cubicBezTo>
                    <a:close/>
                    <a:moveTo>
                      <a:pt x="8699" y="1"/>
                    </a:moveTo>
                    <a:cubicBezTo>
                      <a:pt x="3915" y="1"/>
                      <a:pt x="0" y="3915"/>
                      <a:pt x="0" y="8699"/>
                    </a:cubicBezTo>
                    <a:cubicBezTo>
                      <a:pt x="0" y="13484"/>
                      <a:pt x="3915" y="17398"/>
                      <a:pt x="8699" y="17398"/>
                    </a:cubicBezTo>
                    <a:cubicBezTo>
                      <a:pt x="13483" y="17398"/>
                      <a:pt x="17398" y="13484"/>
                      <a:pt x="17398" y="8699"/>
                    </a:cubicBezTo>
                    <a:cubicBezTo>
                      <a:pt x="17398" y="3915"/>
                      <a:pt x="13483" y="1"/>
                      <a:pt x="86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40"/>
            <p:cNvGrpSpPr/>
            <p:nvPr/>
          </p:nvGrpSpPr>
          <p:grpSpPr>
            <a:xfrm>
              <a:off x="7379291" y="881771"/>
              <a:ext cx="340846" cy="340827"/>
              <a:chOff x="2971650" y="680650"/>
              <a:chExt cx="434975" cy="434950"/>
            </a:xfrm>
          </p:grpSpPr>
          <p:sp>
            <p:nvSpPr>
              <p:cNvPr id="2190" name="Google Shape;2190;p40"/>
              <p:cNvSpPr/>
              <p:nvPr/>
            </p:nvSpPr>
            <p:spPr>
              <a:xfrm>
                <a:off x="2980350" y="708275"/>
                <a:ext cx="416475" cy="379375"/>
              </a:xfrm>
              <a:custGeom>
                <a:avLst/>
                <a:gdLst/>
                <a:ahLst/>
                <a:cxnLst/>
                <a:rect l="l" t="t" r="r" b="b"/>
                <a:pathLst>
                  <a:path w="16659" h="15175" extrusionOk="0">
                    <a:moveTo>
                      <a:pt x="8320" y="0"/>
                    </a:moveTo>
                    <a:cubicBezTo>
                      <a:pt x="4864" y="0"/>
                      <a:pt x="1735" y="2383"/>
                      <a:pt x="914" y="5855"/>
                    </a:cubicBezTo>
                    <a:cubicBezTo>
                      <a:pt x="1" y="9943"/>
                      <a:pt x="2523" y="14031"/>
                      <a:pt x="6612" y="14988"/>
                    </a:cubicBezTo>
                    <a:cubicBezTo>
                      <a:pt x="7176" y="15114"/>
                      <a:pt x="7741" y="15175"/>
                      <a:pt x="8297" y="15175"/>
                    </a:cubicBezTo>
                    <a:cubicBezTo>
                      <a:pt x="11770" y="15175"/>
                      <a:pt x="14921" y="12814"/>
                      <a:pt x="15745" y="9291"/>
                    </a:cubicBezTo>
                    <a:cubicBezTo>
                      <a:pt x="16659" y="5202"/>
                      <a:pt x="14136" y="1114"/>
                      <a:pt x="10048" y="201"/>
                    </a:cubicBezTo>
                    <a:cubicBezTo>
                      <a:pt x="9469" y="65"/>
                      <a:pt x="8890" y="0"/>
                      <a:pt x="8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0"/>
              <p:cNvSpPr/>
              <p:nvPr/>
            </p:nvSpPr>
            <p:spPr>
              <a:xfrm>
                <a:off x="2971650" y="680650"/>
                <a:ext cx="434975" cy="434950"/>
              </a:xfrm>
              <a:custGeom>
                <a:avLst/>
                <a:gdLst/>
                <a:ahLst/>
                <a:cxnLst/>
                <a:rect l="l" t="t" r="r" b="b"/>
                <a:pathLst>
                  <a:path w="17399" h="17398" extrusionOk="0">
                    <a:moveTo>
                      <a:pt x="8699" y="305"/>
                    </a:moveTo>
                    <a:cubicBezTo>
                      <a:pt x="13310" y="305"/>
                      <a:pt x="17050" y="4089"/>
                      <a:pt x="17050" y="8699"/>
                    </a:cubicBezTo>
                    <a:cubicBezTo>
                      <a:pt x="17050" y="13310"/>
                      <a:pt x="13310" y="17050"/>
                      <a:pt x="8699" y="17050"/>
                    </a:cubicBezTo>
                    <a:cubicBezTo>
                      <a:pt x="4089" y="17050"/>
                      <a:pt x="305" y="13310"/>
                      <a:pt x="305" y="8699"/>
                    </a:cubicBezTo>
                    <a:cubicBezTo>
                      <a:pt x="305" y="4089"/>
                      <a:pt x="4089" y="305"/>
                      <a:pt x="8699" y="305"/>
                    </a:cubicBezTo>
                    <a:close/>
                    <a:moveTo>
                      <a:pt x="8699" y="1"/>
                    </a:moveTo>
                    <a:cubicBezTo>
                      <a:pt x="3872" y="1"/>
                      <a:pt x="1" y="3915"/>
                      <a:pt x="1" y="8699"/>
                    </a:cubicBezTo>
                    <a:cubicBezTo>
                      <a:pt x="1" y="13484"/>
                      <a:pt x="3872" y="17398"/>
                      <a:pt x="8699" y="17398"/>
                    </a:cubicBezTo>
                    <a:cubicBezTo>
                      <a:pt x="13484" y="17398"/>
                      <a:pt x="17398" y="13484"/>
                      <a:pt x="17398" y="8699"/>
                    </a:cubicBezTo>
                    <a:cubicBezTo>
                      <a:pt x="17398" y="3915"/>
                      <a:pt x="13484" y="1"/>
                      <a:pt x="86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2" name="Google Shape;2192;p40"/>
            <p:cNvSpPr/>
            <p:nvPr/>
          </p:nvSpPr>
          <p:spPr>
            <a:xfrm>
              <a:off x="5972549" y="1397038"/>
              <a:ext cx="201953" cy="178426"/>
            </a:xfrm>
            <a:custGeom>
              <a:avLst/>
              <a:gdLst/>
              <a:ahLst/>
              <a:cxnLst/>
              <a:rect l="l" t="t" r="r" b="b"/>
              <a:pathLst>
                <a:path w="10309" h="9108" extrusionOk="0">
                  <a:moveTo>
                    <a:pt x="5192" y="1"/>
                  </a:moveTo>
                  <a:cubicBezTo>
                    <a:pt x="3794" y="1"/>
                    <a:pt x="2409" y="637"/>
                    <a:pt x="1523" y="1836"/>
                  </a:cubicBezTo>
                  <a:cubicBezTo>
                    <a:pt x="1" y="3836"/>
                    <a:pt x="436" y="6707"/>
                    <a:pt x="2436" y="8229"/>
                  </a:cubicBezTo>
                  <a:cubicBezTo>
                    <a:pt x="3256" y="8822"/>
                    <a:pt x="4201" y="9107"/>
                    <a:pt x="5138" y="9107"/>
                  </a:cubicBezTo>
                  <a:cubicBezTo>
                    <a:pt x="6538" y="9107"/>
                    <a:pt x="7918" y="8471"/>
                    <a:pt x="8830" y="7272"/>
                  </a:cubicBezTo>
                  <a:cubicBezTo>
                    <a:pt x="10308" y="5272"/>
                    <a:pt x="9917" y="2401"/>
                    <a:pt x="7873" y="879"/>
                  </a:cubicBezTo>
                  <a:cubicBezTo>
                    <a:pt x="7071" y="286"/>
                    <a:pt x="6129" y="1"/>
                    <a:pt x="5192" y="1"/>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0"/>
            <p:cNvSpPr/>
            <p:nvPr/>
          </p:nvSpPr>
          <p:spPr>
            <a:xfrm>
              <a:off x="5923150" y="1646850"/>
              <a:ext cx="1985376" cy="2176116"/>
            </a:xfrm>
            <a:custGeom>
              <a:avLst/>
              <a:gdLst/>
              <a:ahLst/>
              <a:cxnLst/>
              <a:rect l="l" t="t" r="r" b="b"/>
              <a:pathLst>
                <a:path w="110822" h="111083" extrusionOk="0">
                  <a:moveTo>
                    <a:pt x="1" y="1"/>
                  </a:moveTo>
                  <a:lnTo>
                    <a:pt x="1" y="111082"/>
                  </a:lnTo>
                  <a:lnTo>
                    <a:pt x="110822" y="111082"/>
                  </a:lnTo>
                  <a:lnTo>
                    <a:pt x="11082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0"/>
            <p:cNvSpPr txBox="1"/>
            <p:nvPr/>
          </p:nvSpPr>
          <p:spPr>
            <a:xfrm>
              <a:off x="6187375" y="1413075"/>
              <a:ext cx="803400" cy="14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600">
                  <a:latin typeface="Open Sans"/>
                  <a:ea typeface="Open Sans"/>
                  <a:cs typeface="Open Sans"/>
                  <a:sym typeface="Open Sans"/>
                </a:rPr>
                <a:t>Your username</a:t>
              </a:r>
              <a:endParaRPr sz="600">
                <a:latin typeface="Open Sans"/>
                <a:ea typeface="Open Sans"/>
                <a:cs typeface="Open Sans"/>
                <a:sym typeface="Open Sans"/>
              </a:endParaRPr>
            </a:p>
          </p:txBody>
        </p:sp>
        <p:pic>
          <p:nvPicPr>
            <p:cNvPr id="2195" name="Google Shape;2195;p40"/>
            <p:cNvPicPr preferRelativeResize="0"/>
            <p:nvPr/>
          </p:nvPicPr>
          <p:blipFill rotWithShape="1">
            <a:blip r:embed="rId3">
              <a:alphaModFix/>
            </a:blip>
            <a:srcRect t="16742" b="16742"/>
            <a:stretch/>
          </p:blipFill>
          <p:spPr>
            <a:xfrm>
              <a:off x="6907748" y="903838"/>
              <a:ext cx="297300" cy="296700"/>
            </a:xfrm>
            <a:prstGeom prst="ellipse">
              <a:avLst/>
            </a:prstGeom>
            <a:noFill/>
            <a:ln>
              <a:noFill/>
            </a:ln>
          </p:spPr>
        </p:pic>
        <p:pic>
          <p:nvPicPr>
            <p:cNvPr id="2196" name="Google Shape;2196;p40"/>
            <p:cNvPicPr preferRelativeResize="0"/>
            <p:nvPr/>
          </p:nvPicPr>
          <p:blipFill rotWithShape="1">
            <a:blip r:embed="rId3">
              <a:alphaModFix/>
            </a:blip>
            <a:srcRect t="16742" b="16742"/>
            <a:stretch/>
          </p:blipFill>
          <p:spPr>
            <a:xfrm>
              <a:off x="6430173" y="903838"/>
              <a:ext cx="297300" cy="296700"/>
            </a:xfrm>
            <a:prstGeom prst="ellipse">
              <a:avLst/>
            </a:prstGeom>
            <a:noFill/>
            <a:ln>
              <a:noFill/>
            </a:ln>
          </p:spPr>
        </p:pic>
        <p:pic>
          <p:nvPicPr>
            <p:cNvPr id="2197" name="Google Shape;2197;p40"/>
            <p:cNvPicPr preferRelativeResize="0"/>
            <p:nvPr/>
          </p:nvPicPr>
          <p:blipFill rotWithShape="1">
            <a:blip r:embed="rId3">
              <a:alphaModFix/>
            </a:blip>
            <a:srcRect t="16742" b="16742"/>
            <a:stretch/>
          </p:blipFill>
          <p:spPr>
            <a:xfrm>
              <a:off x="5995211" y="903838"/>
              <a:ext cx="297300" cy="296700"/>
            </a:xfrm>
            <a:prstGeom prst="ellipse">
              <a:avLst/>
            </a:prstGeom>
            <a:noFill/>
            <a:ln>
              <a:noFill/>
            </a:ln>
          </p:spPr>
        </p:pic>
        <p:pic>
          <p:nvPicPr>
            <p:cNvPr id="2198" name="Google Shape;2198;p40"/>
            <p:cNvPicPr preferRelativeResize="0"/>
            <p:nvPr/>
          </p:nvPicPr>
          <p:blipFill rotWithShape="1">
            <a:blip r:embed="rId3">
              <a:alphaModFix/>
            </a:blip>
            <a:srcRect t="16742" b="16742"/>
            <a:stretch/>
          </p:blipFill>
          <p:spPr>
            <a:xfrm>
              <a:off x="7401061" y="903838"/>
              <a:ext cx="297300" cy="296700"/>
            </a:xfrm>
            <a:prstGeom prst="ellipse">
              <a:avLst/>
            </a:prstGeom>
            <a:noFill/>
            <a:ln>
              <a:noFill/>
            </a:ln>
          </p:spPr>
        </p:pic>
        <p:pic>
          <p:nvPicPr>
            <p:cNvPr id="2199" name="Google Shape;2199;p40"/>
            <p:cNvPicPr preferRelativeResize="0"/>
            <p:nvPr/>
          </p:nvPicPr>
          <p:blipFill rotWithShape="1">
            <a:blip r:embed="rId4">
              <a:alphaModFix/>
            </a:blip>
            <a:srcRect t="16446" b="16453"/>
            <a:stretch/>
          </p:blipFill>
          <p:spPr>
            <a:xfrm>
              <a:off x="5985426" y="1397050"/>
              <a:ext cx="177300" cy="178500"/>
            </a:xfrm>
            <a:prstGeom prst="ellipse">
              <a:avLst/>
            </a:prstGeom>
            <a:noFill/>
            <a:ln>
              <a:noFill/>
            </a:ln>
          </p:spPr>
        </p:pic>
        <p:sp>
          <p:nvSpPr>
            <p:cNvPr id="2200" name="Google Shape;2200;p40"/>
            <p:cNvSpPr/>
            <p:nvPr/>
          </p:nvSpPr>
          <p:spPr>
            <a:xfrm>
              <a:off x="6005755" y="3872841"/>
              <a:ext cx="177300" cy="17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2201" name="Google Shape;2201;p40"/>
          <p:cNvSpPr txBox="1">
            <a:spLocks noGrp="1"/>
          </p:cNvSpPr>
          <p:nvPr>
            <p:ph type="title"/>
          </p:nvPr>
        </p:nvSpPr>
        <p:spPr>
          <a:xfrm>
            <a:off x="715100" y="701425"/>
            <a:ext cx="3708000" cy="144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what your page will look like</a:t>
            </a:r>
            <a:endParaRPr/>
          </a:p>
        </p:txBody>
      </p:sp>
      <p:sp>
        <p:nvSpPr>
          <p:cNvPr id="2202" name="Google Shape;2202;p40"/>
          <p:cNvSpPr/>
          <p:nvPr/>
        </p:nvSpPr>
        <p:spPr>
          <a:xfrm>
            <a:off x="4773700" y="1030198"/>
            <a:ext cx="599100" cy="4770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Prompt"/>
                <a:ea typeface="Prompt"/>
                <a:cs typeface="Prompt"/>
                <a:sym typeface="Prompt"/>
              </a:rPr>
              <a:t>01</a:t>
            </a:r>
            <a:endParaRPr sz="1800" b="1">
              <a:solidFill>
                <a:schemeClr val="lt1"/>
              </a:solidFill>
              <a:latin typeface="Prompt"/>
              <a:ea typeface="Prompt"/>
              <a:cs typeface="Prompt"/>
              <a:sym typeface="Prompt"/>
            </a:endParaRPr>
          </a:p>
        </p:txBody>
      </p:sp>
      <p:sp>
        <p:nvSpPr>
          <p:cNvPr id="2203" name="Google Shape;2203;p40"/>
          <p:cNvSpPr/>
          <p:nvPr/>
        </p:nvSpPr>
        <p:spPr>
          <a:xfrm>
            <a:off x="4773731" y="2496411"/>
            <a:ext cx="599100" cy="4770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Prompt"/>
                <a:ea typeface="Prompt"/>
                <a:cs typeface="Prompt"/>
                <a:sym typeface="Prompt"/>
              </a:rPr>
              <a:t>02</a:t>
            </a:r>
            <a:endParaRPr sz="1800" b="1">
              <a:solidFill>
                <a:schemeClr val="lt1"/>
              </a:solidFill>
              <a:latin typeface="Prompt"/>
              <a:ea typeface="Prompt"/>
              <a:cs typeface="Prompt"/>
              <a:sym typeface="Prompt"/>
            </a:endParaRPr>
          </a:p>
        </p:txBody>
      </p:sp>
      <p:sp>
        <p:nvSpPr>
          <p:cNvPr id="2204" name="Google Shape;2204;p40"/>
          <p:cNvSpPr/>
          <p:nvPr/>
        </p:nvSpPr>
        <p:spPr>
          <a:xfrm>
            <a:off x="4773731" y="4010500"/>
            <a:ext cx="599100" cy="4770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Prompt"/>
                <a:ea typeface="Prompt"/>
                <a:cs typeface="Prompt"/>
                <a:sym typeface="Prompt"/>
              </a:rPr>
              <a:t>03</a:t>
            </a:r>
            <a:endParaRPr sz="1800" b="1">
              <a:solidFill>
                <a:schemeClr val="lt1"/>
              </a:solidFill>
              <a:latin typeface="Prompt"/>
              <a:ea typeface="Prompt"/>
              <a:cs typeface="Prompt"/>
              <a:sym typeface="Prompt"/>
            </a:endParaRPr>
          </a:p>
        </p:txBody>
      </p:sp>
      <p:cxnSp>
        <p:nvCxnSpPr>
          <p:cNvPr id="2205" name="Google Shape;2205;p40"/>
          <p:cNvCxnSpPr>
            <a:stCxn id="2202" idx="3"/>
            <a:endCxn id="2194" idx="0"/>
          </p:cNvCxnSpPr>
          <p:nvPr/>
        </p:nvCxnSpPr>
        <p:spPr>
          <a:xfrm>
            <a:off x="5372800" y="1268698"/>
            <a:ext cx="1216200" cy="144300"/>
          </a:xfrm>
          <a:prstGeom prst="bentConnector2">
            <a:avLst/>
          </a:prstGeom>
          <a:noFill/>
          <a:ln w="9525" cap="flat" cmpd="sng">
            <a:solidFill>
              <a:schemeClr val="dk1"/>
            </a:solidFill>
            <a:prstDash val="solid"/>
            <a:round/>
            <a:headEnd type="none" w="med" len="med"/>
            <a:tailEnd type="triangle" w="med" len="med"/>
          </a:ln>
        </p:spPr>
      </p:cxnSp>
      <p:cxnSp>
        <p:nvCxnSpPr>
          <p:cNvPr id="2206" name="Google Shape;2206;p40"/>
          <p:cNvCxnSpPr>
            <a:stCxn id="2203" idx="3"/>
          </p:cNvCxnSpPr>
          <p:nvPr/>
        </p:nvCxnSpPr>
        <p:spPr>
          <a:xfrm>
            <a:off x="5372831" y="2734911"/>
            <a:ext cx="550200" cy="600"/>
          </a:xfrm>
          <a:prstGeom prst="bentConnector3">
            <a:avLst>
              <a:gd name="adj1" fmla="val 50011"/>
            </a:avLst>
          </a:prstGeom>
          <a:noFill/>
          <a:ln w="9525" cap="flat" cmpd="sng">
            <a:solidFill>
              <a:schemeClr val="dk1"/>
            </a:solidFill>
            <a:prstDash val="solid"/>
            <a:round/>
            <a:headEnd type="none" w="med" len="med"/>
            <a:tailEnd type="triangle" w="med" len="med"/>
          </a:ln>
        </p:spPr>
      </p:cxnSp>
      <p:cxnSp>
        <p:nvCxnSpPr>
          <p:cNvPr id="2208" name="Google Shape;2208;p40"/>
          <p:cNvCxnSpPr>
            <a:stCxn id="2204" idx="3"/>
            <a:endCxn id="2200" idx="2"/>
          </p:cNvCxnSpPr>
          <p:nvPr/>
        </p:nvCxnSpPr>
        <p:spPr>
          <a:xfrm rot="10800000" flipH="1">
            <a:off x="5372831" y="4050100"/>
            <a:ext cx="721500" cy="198900"/>
          </a:xfrm>
          <a:prstGeom prst="bentConnector2">
            <a:avLst/>
          </a:prstGeom>
          <a:noFill/>
          <a:ln w="9525" cap="flat" cmpd="sng">
            <a:solidFill>
              <a:schemeClr val="dk1"/>
            </a:solidFill>
            <a:prstDash val="solid"/>
            <a:round/>
            <a:headEnd type="none" w="med" len="med"/>
            <a:tailEnd type="triangle" w="med" len="med"/>
          </a:ln>
        </p:spPr>
      </p:cxnSp>
      <p:sp>
        <p:nvSpPr>
          <p:cNvPr id="2209" name="Google Shape;2209;p40"/>
          <p:cNvSpPr txBox="1">
            <a:spLocks noGrp="1"/>
          </p:cNvSpPr>
          <p:nvPr>
            <p:ph type="subTitle" idx="1"/>
          </p:nvPr>
        </p:nvSpPr>
        <p:spPr>
          <a:xfrm>
            <a:off x="715100" y="2115875"/>
            <a:ext cx="3708000" cy="232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Remember that web pages must be optimized to work on phones, since 80% of people only visit websites from their smartphones</a:t>
            </a:r>
            <a:endParaRPr/>
          </a:p>
          <a:p>
            <a:pPr marL="274320" lvl="0" indent="-213359" algn="l" rtl="0">
              <a:spcBef>
                <a:spcPts val="1000"/>
              </a:spcBef>
              <a:spcAft>
                <a:spcPts val="0"/>
              </a:spcAft>
              <a:buSzPts val="1200"/>
              <a:buAutoNum type="arabicPeriod"/>
            </a:pPr>
            <a:r>
              <a:rPr lang="en"/>
              <a:t>Your username should be the first thing they see</a:t>
            </a:r>
            <a:endParaRPr/>
          </a:p>
          <a:p>
            <a:pPr marL="274320" lvl="0" indent="-213359" algn="l" rtl="0">
              <a:spcBef>
                <a:spcPts val="1000"/>
              </a:spcBef>
              <a:spcAft>
                <a:spcPts val="0"/>
              </a:spcAft>
              <a:buSzPts val="1200"/>
              <a:buAutoNum type="arabicPeriod"/>
            </a:pPr>
            <a:r>
              <a:rPr lang="en"/>
              <a:t>Select your best photo for the front page</a:t>
            </a:r>
            <a:endParaRPr/>
          </a:p>
          <a:p>
            <a:pPr marL="274320" lvl="0" indent="-213359" algn="l" rtl="0">
              <a:spcBef>
                <a:spcPts val="1000"/>
              </a:spcBef>
              <a:spcAft>
                <a:spcPts val="1000"/>
              </a:spcAft>
              <a:buSzPts val="1200"/>
              <a:buAutoNum type="arabicPeriod"/>
            </a:pPr>
            <a:r>
              <a:rPr lang="en"/>
              <a:t>Use creative captions for your posts!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13"/>
        <p:cNvGrpSpPr/>
        <p:nvPr/>
      </p:nvGrpSpPr>
      <p:grpSpPr>
        <a:xfrm>
          <a:off x="0" y="0"/>
          <a:ext cx="0" cy="0"/>
          <a:chOff x="0" y="0"/>
          <a:chExt cx="0" cy="0"/>
        </a:xfrm>
      </p:grpSpPr>
      <p:sp>
        <p:nvSpPr>
          <p:cNvPr id="2214" name="Google Shape;2214;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Buyer persona or target audience</a:t>
            </a:r>
            <a:endParaRPr/>
          </a:p>
        </p:txBody>
      </p:sp>
      <p:sp>
        <p:nvSpPr>
          <p:cNvPr id="2215" name="Google Shape;2215;p41"/>
          <p:cNvSpPr txBox="1">
            <a:spLocks noGrp="1"/>
          </p:cNvSpPr>
          <p:nvPr>
            <p:ph type="subTitle" idx="4294967295"/>
          </p:nvPr>
        </p:nvSpPr>
        <p:spPr>
          <a:xfrm>
            <a:off x="2765000" y="1061060"/>
            <a:ext cx="3243000" cy="40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latin typeface="Prompt SemiBold"/>
                <a:ea typeface="Prompt SemiBold"/>
                <a:cs typeface="Prompt SemiBold"/>
                <a:sym typeface="Prompt SemiBold"/>
              </a:rPr>
              <a:t>Background</a:t>
            </a:r>
            <a:endParaRPr sz="1800">
              <a:latin typeface="Prompt SemiBold"/>
              <a:ea typeface="Prompt SemiBold"/>
              <a:cs typeface="Prompt SemiBold"/>
              <a:sym typeface="Prompt SemiBold"/>
            </a:endParaRPr>
          </a:p>
        </p:txBody>
      </p:sp>
      <p:sp>
        <p:nvSpPr>
          <p:cNvPr id="2216" name="Google Shape;2216;p41"/>
          <p:cNvSpPr txBox="1">
            <a:spLocks noGrp="1"/>
          </p:cNvSpPr>
          <p:nvPr>
            <p:ph type="subTitle" idx="4294967295"/>
          </p:nvPr>
        </p:nvSpPr>
        <p:spPr>
          <a:xfrm>
            <a:off x="2765000" y="1328360"/>
            <a:ext cx="3243000" cy="8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Emily is an environmentally-aware individual or represents an organization dedicated to sustainable practices. She may work for an eco-friendly brand.</a:t>
            </a:r>
            <a:endParaRPr sz="1200"/>
          </a:p>
        </p:txBody>
      </p:sp>
      <p:sp>
        <p:nvSpPr>
          <p:cNvPr id="2217" name="Google Shape;2217;p41"/>
          <p:cNvSpPr txBox="1">
            <a:spLocks noGrp="1"/>
          </p:cNvSpPr>
          <p:nvPr>
            <p:ph type="subTitle" idx="4294967295"/>
          </p:nvPr>
        </p:nvSpPr>
        <p:spPr>
          <a:xfrm>
            <a:off x="2765000" y="2236365"/>
            <a:ext cx="3243000" cy="40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latin typeface="Prompt SemiBold"/>
                <a:ea typeface="Prompt SemiBold"/>
                <a:cs typeface="Prompt SemiBold"/>
                <a:sym typeface="Prompt SemiBold"/>
              </a:rPr>
              <a:t>Key characteristics</a:t>
            </a:r>
            <a:endParaRPr sz="1800">
              <a:latin typeface="Prompt SemiBold"/>
              <a:ea typeface="Prompt SemiBold"/>
              <a:cs typeface="Prompt SemiBold"/>
              <a:sym typeface="Prompt SemiBold"/>
            </a:endParaRPr>
          </a:p>
        </p:txBody>
      </p:sp>
      <p:sp>
        <p:nvSpPr>
          <p:cNvPr id="2218" name="Google Shape;2218;p41"/>
          <p:cNvSpPr txBox="1">
            <a:spLocks noGrp="1"/>
          </p:cNvSpPr>
          <p:nvPr>
            <p:ph type="subTitle" idx="4294967295"/>
          </p:nvPr>
        </p:nvSpPr>
        <p:spPr>
          <a:xfrm>
            <a:off x="2765000" y="2501851"/>
            <a:ext cx="3243000" cy="2107800"/>
          </a:xfrm>
          <a:prstGeom prst="rect">
            <a:avLst/>
          </a:prstGeom>
        </p:spPr>
        <p:txBody>
          <a:bodyPr spcFirstLastPara="1" wrap="square" lIns="91425" tIns="91425" rIns="91425" bIns="91425" anchor="t" anchorCtr="0">
            <a:noAutofit/>
          </a:bodyPr>
          <a:lstStyle/>
          <a:p>
            <a:pPr marL="274320" lvl="0" indent="-213359" algn="l" rtl="0">
              <a:spcBef>
                <a:spcPts val="0"/>
              </a:spcBef>
              <a:spcAft>
                <a:spcPts val="0"/>
              </a:spcAft>
              <a:buSzPts val="1200"/>
              <a:buChar char="●"/>
            </a:pPr>
            <a:r>
              <a:rPr lang="en" b="1"/>
              <a:t>Passionate about the Environment:</a:t>
            </a:r>
            <a:r>
              <a:rPr lang="en"/>
              <a:t> Emily is deeply committed to environmental causes</a:t>
            </a:r>
            <a:endParaRPr/>
          </a:p>
          <a:p>
            <a:pPr marL="274320" lvl="0" indent="-213359" algn="l" rtl="0">
              <a:spcBef>
                <a:spcPts val="1000"/>
              </a:spcBef>
              <a:spcAft>
                <a:spcPts val="0"/>
              </a:spcAft>
              <a:buSzPts val="1200"/>
              <a:buChar char="●"/>
            </a:pPr>
            <a:r>
              <a:rPr lang="en" b="1"/>
              <a:t>Tech-Savvy:</a:t>
            </a:r>
            <a:r>
              <a:rPr lang="en"/>
              <a:t> Emily is well-versed in social media platforms/digital tools</a:t>
            </a:r>
            <a:endParaRPr/>
          </a:p>
          <a:p>
            <a:pPr marL="274320" lvl="0" indent="-213359" algn="l" rtl="0">
              <a:spcBef>
                <a:spcPts val="1000"/>
              </a:spcBef>
              <a:spcAft>
                <a:spcPts val="0"/>
              </a:spcAft>
              <a:buSzPts val="1200"/>
              <a:buChar char="●"/>
            </a:pPr>
            <a:r>
              <a:rPr lang="en" b="1"/>
              <a:t>Creative:</a:t>
            </a:r>
            <a:r>
              <a:rPr lang="en"/>
              <a:t> She is innovative to related to environmental sustainability</a:t>
            </a:r>
            <a:endParaRPr/>
          </a:p>
          <a:p>
            <a:pPr marL="274320" lvl="0" indent="-213359" algn="l" rtl="0">
              <a:spcBef>
                <a:spcPts val="1000"/>
              </a:spcBef>
              <a:spcAft>
                <a:spcPts val="1000"/>
              </a:spcAft>
              <a:buSzPts val="1200"/>
              <a:buChar char="●"/>
            </a:pPr>
            <a:r>
              <a:rPr lang="en" b="1"/>
              <a:t>Data-Driven:</a:t>
            </a:r>
            <a:r>
              <a:rPr lang="en"/>
              <a:t> Analyzing SM data and using it to refine her strategies</a:t>
            </a:r>
            <a:endParaRPr/>
          </a:p>
        </p:txBody>
      </p:sp>
      <p:sp>
        <p:nvSpPr>
          <p:cNvPr id="2219" name="Google Shape;2219;p41"/>
          <p:cNvSpPr txBox="1">
            <a:spLocks noGrp="1"/>
          </p:cNvSpPr>
          <p:nvPr>
            <p:ph type="subTitle" idx="4294967295"/>
          </p:nvPr>
        </p:nvSpPr>
        <p:spPr>
          <a:xfrm>
            <a:off x="6075898" y="1061050"/>
            <a:ext cx="2347800" cy="40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latin typeface="Prompt SemiBold"/>
                <a:ea typeface="Prompt SemiBold"/>
                <a:cs typeface="Prompt SemiBold"/>
                <a:sym typeface="Prompt SemiBold"/>
              </a:rPr>
              <a:t>Motivations</a:t>
            </a:r>
            <a:endParaRPr sz="1800">
              <a:latin typeface="Prompt SemiBold"/>
              <a:ea typeface="Prompt SemiBold"/>
              <a:cs typeface="Prompt SemiBold"/>
              <a:sym typeface="Prompt SemiBold"/>
            </a:endParaRPr>
          </a:p>
        </p:txBody>
      </p:sp>
      <p:sp>
        <p:nvSpPr>
          <p:cNvPr id="2220" name="Google Shape;2220;p41"/>
          <p:cNvSpPr txBox="1">
            <a:spLocks noGrp="1"/>
          </p:cNvSpPr>
          <p:nvPr>
            <p:ph type="subTitle" idx="4294967295"/>
          </p:nvPr>
        </p:nvSpPr>
        <p:spPr>
          <a:xfrm>
            <a:off x="6707098" y="1431275"/>
            <a:ext cx="1716600" cy="406200"/>
          </a:xfrm>
          <a:prstGeom prst="rect">
            <a:avLst/>
          </a:prstGeom>
          <a:solidFill>
            <a:srgbClr val="B5DA92">
              <a:alpha val="40000"/>
            </a:srgbClr>
          </a:solidFill>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Prompt SemiBold"/>
                <a:ea typeface="Prompt SemiBold"/>
                <a:cs typeface="Prompt SemiBold"/>
                <a:sym typeface="Prompt SemiBold"/>
              </a:rPr>
              <a:t>Planet Earth</a:t>
            </a:r>
            <a:endParaRPr sz="1600">
              <a:latin typeface="Prompt SemiBold"/>
              <a:ea typeface="Prompt SemiBold"/>
              <a:cs typeface="Prompt SemiBold"/>
              <a:sym typeface="Prompt SemiBold"/>
            </a:endParaRPr>
          </a:p>
        </p:txBody>
      </p:sp>
      <p:sp>
        <p:nvSpPr>
          <p:cNvPr id="2221" name="Google Shape;2221;p41"/>
          <p:cNvSpPr txBox="1">
            <a:spLocks noGrp="1"/>
          </p:cNvSpPr>
          <p:nvPr>
            <p:ph type="subTitle" idx="4294967295"/>
          </p:nvPr>
        </p:nvSpPr>
        <p:spPr>
          <a:xfrm>
            <a:off x="6075898" y="3047200"/>
            <a:ext cx="2347800" cy="40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latin typeface="Prompt SemiBold"/>
                <a:ea typeface="Prompt SemiBold"/>
                <a:cs typeface="Prompt SemiBold"/>
                <a:sym typeface="Prompt SemiBold"/>
              </a:rPr>
              <a:t>Pain points</a:t>
            </a:r>
            <a:endParaRPr sz="1800">
              <a:latin typeface="Prompt SemiBold"/>
              <a:ea typeface="Prompt SemiBold"/>
              <a:cs typeface="Prompt SemiBold"/>
              <a:sym typeface="Prompt SemiBold"/>
            </a:endParaRPr>
          </a:p>
        </p:txBody>
      </p:sp>
      <p:sp>
        <p:nvSpPr>
          <p:cNvPr id="2222" name="Google Shape;2222;p41"/>
          <p:cNvSpPr txBox="1">
            <a:spLocks noGrp="1"/>
          </p:cNvSpPr>
          <p:nvPr>
            <p:ph type="subTitle" idx="4294967295"/>
          </p:nvPr>
        </p:nvSpPr>
        <p:spPr>
          <a:xfrm>
            <a:off x="6075898" y="3309208"/>
            <a:ext cx="2347800" cy="13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Limited resources:</a:t>
            </a:r>
            <a:r>
              <a:rPr lang="en"/>
              <a:t> She haven’t a large budget or dedicated SM team</a:t>
            </a:r>
            <a:endParaRPr/>
          </a:p>
          <a:p>
            <a:pPr marL="0" lvl="0" indent="0" algn="l" rtl="0">
              <a:spcBef>
                <a:spcPts val="1000"/>
              </a:spcBef>
              <a:spcAft>
                <a:spcPts val="1000"/>
              </a:spcAft>
              <a:buNone/>
            </a:pPr>
            <a:r>
              <a:rPr lang="en" b="1"/>
              <a:t>Content authenticity:</a:t>
            </a:r>
            <a:r>
              <a:rPr lang="en"/>
              <a:t> Balancing the authenticity with engaging content</a:t>
            </a:r>
            <a:endParaRPr/>
          </a:p>
        </p:txBody>
      </p:sp>
      <p:sp>
        <p:nvSpPr>
          <p:cNvPr id="2223" name="Google Shape;2223;p41"/>
          <p:cNvSpPr txBox="1">
            <a:spLocks noGrp="1"/>
          </p:cNvSpPr>
          <p:nvPr>
            <p:ph type="subTitle" idx="4294967295"/>
          </p:nvPr>
        </p:nvSpPr>
        <p:spPr>
          <a:xfrm>
            <a:off x="6707098" y="1955450"/>
            <a:ext cx="1716600" cy="406200"/>
          </a:xfrm>
          <a:prstGeom prst="rect">
            <a:avLst/>
          </a:prstGeom>
          <a:solidFill>
            <a:srgbClr val="B5DA92">
              <a:alpha val="40000"/>
            </a:srgbClr>
          </a:solidFill>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Prompt SemiBold"/>
                <a:ea typeface="Prompt SemiBold"/>
                <a:cs typeface="Prompt SemiBold"/>
                <a:sym typeface="Prompt SemiBold"/>
              </a:rPr>
              <a:t>SM platforms</a:t>
            </a:r>
            <a:endParaRPr sz="1600">
              <a:latin typeface="Prompt SemiBold"/>
              <a:ea typeface="Prompt SemiBold"/>
              <a:cs typeface="Prompt SemiBold"/>
              <a:sym typeface="Prompt SemiBold"/>
            </a:endParaRPr>
          </a:p>
        </p:txBody>
      </p:sp>
      <p:sp>
        <p:nvSpPr>
          <p:cNvPr id="2224" name="Google Shape;2224;p41"/>
          <p:cNvSpPr txBox="1">
            <a:spLocks noGrp="1"/>
          </p:cNvSpPr>
          <p:nvPr>
            <p:ph type="subTitle" idx="4294967295"/>
          </p:nvPr>
        </p:nvSpPr>
        <p:spPr>
          <a:xfrm>
            <a:off x="6707098" y="2479625"/>
            <a:ext cx="1716600" cy="406200"/>
          </a:xfrm>
          <a:prstGeom prst="rect">
            <a:avLst/>
          </a:prstGeom>
          <a:solidFill>
            <a:srgbClr val="B5DA92">
              <a:alpha val="40000"/>
            </a:srgbClr>
          </a:solidFill>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Prompt SemiBold"/>
                <a:ea typeface="Prompt SemiBold"/>
                <a:cs typeface="Prompt SemiBold"/>
                <a:sym typeface="Prompt SemiBold"/>
              </a:rPr>
              <a:t>Create content</a:t>
            </a:r>
            <a:endParaRPr sz="1600">
              <a:latin typeface="Prompt SemiBold"/>
              <a:ea typeface="Prompt SemiBold"/>
              <a:cs typeface="Prompt SemiBold"/>
              <a:sym typeface="Prompt SemiBold"/>
            </a:endParaRPr>
          </a:p>
        </p:txBody>
      </p:sp>
      <p:sp>
        <p:nvSpPr>
          <p:cNvPr id="2225" name="Google Shape;2225;p41"/>
          <p:cNvSpPr/>
          <p:nvPr/>
        </p:nvSpPr>
        <p:spPr>
          <a:xfrm>
            <a:off x="6160473" y="1428700"/>
            <a:ext cx="451200" cy="406200"/>
          </a:xfrm>
          <a:prstGeom prst="rect">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a:solidFill>
                  <a:schemeClr val="lt1"/>
                </a:solidFill>
                <a:latin typeface="Prompt SemiBold"/>
                <a:ea typeface="Prompt SemiBold"/>
                <a:cs typeface="Prompt SemiBold"/>
                <a:sym typeface="Prompt SemiBold"/>
              </a:rPr>
              <a:t>01</a:t>
            </a:r>
            <a:endParaRPr sz="1800">
              <a:solidFill>
                <a:schemeClr val="lt1"/>
              </a:solidFill>
              <a:latin typeface="Prompt SemiBold"/>
              <a:ea typeface="Prompt SemiBold"/>
              <a:cs typeface="Prompt SemiBold"/>
              <a:sym typeface="Prompt SemiBold"/>
            </a:endParaRPr>
          </a:p>
        </p:txBody>
      </p:sp>
      <p:sp>
        <p:nvSpPr>
          <p:cNvPr id="2226" name="Google Shape;2226;p41"/>
          <p:cNvSpPr/>
          <p:nvPr/>
        </p:nvSpPr>
        <p:spPr>
          <a:xfrm>
            <a:off x="6160629" y="1954136"/>
            <a:ext cx="451200" cy="406200"/>
          </a:xfrm>
          <a:prstGeom prst="rect">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a:solidFill>
                  <a:schemeClr val="lt1"/>
                </a:solidFill>
                <a:latin typeface="Prompt SemiBold"/>
                <a:ea typeface="Prompt SemiBold"/>
                <a:cs typeface="Prompt SemiBold"/>
                <a:sym typeface="Prompt SemiBold"/>
              </a:rPr>
              <a:t>02</a:t>
            </a:r>
            <a:endParaRPr sz="1800">
              <a:solidFill>
                <a:schemeClr val="lt1"/>
              </a:solidFill>
              <a:latin typeface="Prompt SemiBold"/>
              <a:ea typeface="Prompt SemiBold"/>
              <a:cs typeface="Prompt SemiBold"/>
              <a:sym typeface="Prompt SemiBold"/>
            </a:endParaRPr>
          </a:p>
        </p:txBody>
      </p:sp>
      <p:sp>
        <p:nvSpPr>
          <p:cNvPr id="2227" name="Google Shape;2227;p41"/>
          <p:cNvSpPr/>
          <p:nvPr/>
        </p:nvSpPr>
        <p:spPr>
          <a:xfrm>
            <a:off x="6160567" y="2479425"/>
            <a:ext cx="451200" cy="406200"/>
          </a:xfrm>
          <a:prstGeom prst="rect">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800">
                <a:solidFill>
                  <a:schemeClr val="lt1"/>
                </a:solidFill>
                <a:latin typeface="Prompt SemiBold"/>
                <a:ea typeface="Prompt SemiBold"/>
                <a:cs typeface="Prompt SemiBold"/>
                <a:sym typeface="Prompt SemiBold"/>
              </a:rPr>
              <a:t>03</a:t>
            </a:r>
            <a:endParaRPr sz="1800">
              <a:solidFill>
                <a:schemeClr val="lt1"/>
              </a:solidFill>
              <a:latin typeface="Prompt SemiBold"/>
              <a:ea typeface="Prompt SemiBold"/>
              <a:cs typeface="Prompt SemiBold"/>
              <a:sym typeface="Prompt SemiBold"/>
            </a:endParaRPr>
          </a:p>
        </p:txBody>
      </p:sp>
      <p:graphicFrame>
        <p:nvGraphicFramePr>
          <p:cNvPr id="2229" name="Google Shape;2229;p41"/>
          <p:cNvGraphicFramePr/>
          <p:nvPr/>
        </p:nvGraphicFramePr>
        <p:xfrm>
          <a:off x="725189" y="2828810"/>
          <a:ext cx="1887175" cy="1780750"/>
        </p:xfrm>
        <a:graphic>
          <a:graphicData uri="http://schemas.openxmlformats.org/drawingml/2006/table">
            <a:tbl>
              <a:tblPr>
                <a:noFill/>
                <a:tableStyleId>{65B37CD3-93AD-4119-A78E-D6DCA651D917}</a:tableStyleId>
              </a:tblPr>
              <a:tblGrid>
                <a:gridCol w="917675">
                  <a:extLst>
                    <a:ext uri="{9D8B030D-6E8A-4147-A177-3AD203B41FA5}">
                      <a16:colId xmlns:a16="http://schemas.microsoft.com/office/drawing/2014/main" val="20000"/>
                    </a:ext>
                  </a:extLst>
                </a:gridCol>
                <a:gridCol w="969500">
                  <a:extLst>
                    <a:ext uri="{9D8B030D-6E8A-4147-A177-3AD203B41FA5}">
                      <a16:colId xmlns:a16="http://schemas.microsoft.com/office/drawing/2014/main" val="20001"/>
                    </a:ext>
                  </a:extLst>
                </a:gridCol>
              </a:tblGrid>
              <a:tr h="356150">
                <a:tc>
                  <a:txBody>
                    <a:bodyPr/>
                    <a:lstStyle/>
                    <a:p>
                      <a:pPr marL="0" lvl="0" indent="0" algn="l" rtl="0">
                        <a:spcBef>
                          <a:spcPts val="0"/>
                        </a:spcBef>
                        <a:spcAft>
                          <a:spcPts val="0"/>
                        </a:spcAft>
                        <a:buNone/>
                      </a:pPr>
                      <a:r>
                        <a:rPr lang="en" sz="1100">
                          <a:solidFill>
                            <a:schemeClr val="dk1"/>
                          </a:solidFill>
                          <a:latin typeface="Work Sans SemiBold"/>
                          <a:ea typeface="Work Sans SemiBold"/>
                          <a:cs typeface="Work Sans SemiBold"/>
                          <a:sym typeface="Work Sans SemiBold"/>
                        </a:rPr>
                        <a:t>Age</a:t>
                      </a:r>
                      <a:endParaRPr sz="1100">
                        <a:solidFill>
                          <a:schemeClr val="dk1"/>
                        </a:solidFill>
                        <a:latin typeface="Work Sans SemiBold"/>
                        <a:ea typeface="Work Sans SemiBold"/>
                        <a:cs typeface="Work Sans SemiBold"/>
                        <a:sym typeface="Work Sans SemiBold"/>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l" rtl="0">
                        <a:spcBef>
                          <a:spcPts val="0"/>
                        </a:spcBef>
                        <a:spcAft>
                          <a:spcPts val="0"/>
                        </a:spcAft>
                        <a:buNone/>
                      </a:pPr>
                      <a:r>
                        <a:rPr lang="en" sz="1100">
                          <a:solidFill>
                            <a:schemeClr val="dk1"/>
                          </a:solidFill>
                          <a:latin typeface="Work Sans"/>
                          <a:ea typeface="Work Sans"/>
                          <a:cs typeface="Work Sans"/>
                          <a:sym typeface="Work Sans"/>
                        </a:rPr>
                        <a:t>35 years old</a:t>
                      </a:r>
                      <a:endParaRPr>
                        <a:solidFill>
                          <a:schemeClr val="dk1"/>
                        </a:solidFill>
                        <a:latin typeface="Work Sans"/>
                        <a:ea typeface="Work Sans"/>
                        <a:cs typeface="Work Sans"/>
                        <a:sym typeface="Work Sans"/>
                      </a:endParaRPr>
                    </a:p>
                  </a:txBody>
                  <a:tcPr marL="4570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6150">
                <a:tc>
                  <a:txBody>
                    <a:bodyPr/>
                    <a:lstStyle/>
                    <a:p>
                      <a:pPr marL="0" lvl="0" indent="0" algn="l" rtl="0">
                        <a:spcBef>
                          <a:spcPts val="0"/>
                        </a:spcBef>
                        <a:spcAft>
                          <a:spcPts val="0"/>
                        </a:spcAft>
                        <a:buNone/>
                      </a:pPr>
                      <a:r>
                        <a:rPr lang="en" sz="1100">
                          <a:solidFill>
                            <a:schemeClr val="dk1"/>
                          </a:solidFill>
                          <a:latin typeface="Work Sans SemiBold"/>
                          <a:ea typeface="Work Sans SemiBold"/>
                          <a:cs typeface="Work Sans SemiBold"/>
                          <a:sym typeface="Work Sans SemiBold"/>
                        </a:rPr>
                        <a:t>Education</a:t>
                      </a:r>
                      <a:endParaRPr sz="1100">
                        <a:solidFill>
                          <a:schemeClr val="dk1"/>
                        </a:solidFill>
                        <a:latin typeface="Work Sans SemiBold"/>
                        <a:ea typeface="Work Sans SemiBold"/>
                        <a:cs typeface="Work Sans SemiBold"/>
                        <a:sym typeface="Work Sans SemiBold"/>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l" rtl="0">
                        <a:spcBef>
                          <a:spcPts val="0"/>
                        </a:spcBef>
                        <a:spcAft>
                          <a:spcPts val="0"/>
                        </a:spcAft>
                        <a:buNone/>
                      </a:pPr>
                      <a:r>
                        <a:rPr lang="en" sz="1100">
                          <a:solidFill>
                            <a:schemeClr val="dk1"/>
                          </a:solidFill>
                          <a:latin typeface="Work Sans"/>
                          <a:ea typeface="Work Sans"/>
                          <a:cs typeface="Work Sans"/>
                          <a:sym typeface="Work Sans"/>
                        </a:rPr>
                        <a:t>Business</a:t>
                      </a:r>
                      <a:endParaRPr>
                        <a:solidFill>
                          <a:schemeClr val="dk1"/>
                        </a:solidFill>
                        <a:latin typeface="Work Sans"/>
                        <a:ea typeface="Work Sans"/>
                        <a:cs typeface="Work Sans"/>
                        <a:sym typeface="Work Sans"/>
                      </a:endParaRPr>
                    </a:p>
                  </a:txBody>
                  <a:tcPr marL="4570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6150">
                <a:tc>
                  <a:txBody>
                    <a:bodyPr/>
                    <a:lstStyle/>
                    <a:p>
                      <a:pPr marL="0" lvl="0" indent="0" algn="l" rtl="0">
                        <a:spcBef>
                          <a:spcPts val="0"/>
                        </a:spcBef>
                        <a:spcAft>
                          <a:spcPts val="0"/>
                        </a:spcAft>
                        <a:buNone/>
                      </a:pPr>
                      <a:r>
                        <a:rPr lang="en" sz="1100">
                          <a:solidFill>
                            <a:schemeClr val="dk1"/>
                          </a:solidFill>
                          <a:latin typeface="Work Sans SemiBold"/>
                          <a:ea typeface="Work Sans SemiBold"/>
                          <a:cs typeface="Work Sans SemiBold"/>
                          <a:sym typeface="Work Sans SemiBold"/>
                        </a:rPr>
                        <a:t>Occupation</a:t>
                      </a:r>
                      <a:endParaRPr sz="1100">
                        <a:solidFill>
                          <a:schemeClr val="dk1"/>
                        </a:solidFill>
                        <a:latin typeface="Work Sans SemiBold"/>
                        <a:ea typeface="Work Sans SemiBold"/>
                        <a:cs typeface="Work Sans SemiBold"/>
                        <a:sym typeface="Work Sans SemiBold"/>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l" rtl="0">
                        <a:spcBef>
                          <a:spcPts val="0"/>
                        </a:spcBef>
                        <a:spcAft>
                          <a:spcPts val="0"/>
                        </a:spcAft>
                        <a:buNone/>
                      </a:pPr>
                      <a:r>
                        <a:rPr lang="en" sz="1100">
                          <a:solidFill>
                            <a:schemeClr val="dk1"/>
                          </a:solidFill>
                          <a:latin typeface="Work Sans"/>
                          <a:ea typeface="Work Sans"/>
                          <a:cs typeface="Work Sans"/>
                          <a:sym typeface="Work Sans"/>
                        </a:rPr>
                        <a:t>Manager</a:t>
                      </a:r>
                      <a:endParaRPr sz="1100">
                        <a:solidFill>
                          <a:schemeClr val="dk1"/>
                        </a:solidFill>
                        <a:latin typeface="Work Sans"/>
                        <a:ea typeface="Work Sans"/>
                        <a:cs typeface="Work Sans"/>
                        <a:sym typeface="Work Sans"/>
                      </a:endParaRPr>
                    </a:p>
                  </a:txBody>
                  <a:tcPr marL="4570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6150">
                <a:tc>
                  <a:txBody>
                    <a:bodyPr/>
                    <a:lstStyle/>
                    <a:p>
                      <a:pPr marL="0" lvl="0" indent="0" algn="l" rtl="0">
                        <a:spcBef>
                          <a:spcPts val="0"/>
                        </a:spcBef>
                        <a:spcAft>
                          <a:spcPts val="0"/>
                        </a:spcAft>
                        <a:buNone/>
                      </a:pPr>
                      <a:r>
                        <a:rPr lang="en" sz="1100">
                          <a:solidFill>
                            <a:schemeClr val="dk1"/>
                          </a:solidFill>
                          <a:latin typeface="Work Sans SemiBold"/>
                          <a:ea typeface="Work Sans SemiBold"/>
                          <a:cs typeface="Work Sans SemiBold"/>
                          <a:sym typeface="Work Sans SemiBold"/>
                        </a:rPr>
                        <a:t>Location</a:t>
                      </a:r>
                      <a:endParaRPr sz="1100">
                        <a:solidFill>
                          <a:schemeClr val="dk1"/>
                        </a:solidFill>
                        <a:latin typeface="Work Sans SemiBold"/>
                        <a:ea typeface="Work Sans SemiBold"/>
                        <a:cs typeface="Work Sans SemiBold"/>
                        <a:sym typeface="Work Sans SemiBold"/>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l" rtl="0">
                        <a:spcBef>
                          <a:spcPts val="0"/>
                        </a:spcBef>
                        <a:spcAft>
                          <a:spcPts val="0"/>
                        </a:spcAft>
                        <a:buNone/>
                      </a:pPr>
                      <a:r>
                        <a:rPr lang="en" sz="1100">
                          <a:solidFill>
                            <a:schemeClr val="dk1"/>
                          </a:solidFill>
                          <a:latin typeface="Work Sans"/>
                          <a:ea typeface="Work Sans"/>
                          <a:cs typeface="Work Sans"/>
                          <a:sym typeface="Work Sans"/>
                        </a:rPr>
                        <a:t>Urban areas</a:t>
                      </a:r>
                      <a:endParaRPr sz="1100">
                        <a:solidFill>
                          <a:schemeClr val="dk1"/>
                        </a:solidFill>
                        <a:latin typeface="Work Sans"/>
                        <a:ea typeface="Work Sans"/>
                        <a:cs typeface="Work Sans"/>
                        <a:sym typeface="Work Sans"/>
                      </a:endParaRPr>
                    </a:p>
                  </a:txBody>
                  <a:tcPr marL="4570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6150">
                <a:tc>
                  <a:txBody>
                    <a:bodyPr/>
                    <a:lstStyle/>
                    <a:p>
                      <a:pPr marL="0" lvl="0" indent="0" algn="l" rtl="0">
                        <a:spcBef>
                          <a:spcPts val="0"/>
                        </a:spcBef>
                        <a:spcAft>
                          <a:spcPts val="0"/>
                        </a:spcAft>
                        <a:buNone/>
                      </a:pPr>
                      <a:r>
                        <a:rPr lang="en" sz="1100">
                          <a:solidFill>
                            <a:schemeClr val="dk1"/>
                          </a:solidFill>
                          <a:latin typeface="Work Sans SemiBold"/>
                          <a:ea typeface="Work Sans SemiBold"/>
                          <a:cs typeface="Work Sans SemiBold"/>
                          <a:sym typeface="Work Sans SemiBold"/>
                        </a:rPr>
                        <a:t>Income</a:t>
                      </a:r>
                      <a:endParaRPr sz="1100">
                        <a:solidFill>
                          <a:schemeClr val="dk1"/>
                        </a:solidFill>
                        <a:latin typeface="Work Sans SemiBold"/>
                        <a:ea typeface="Work Sans SemiBold"/>
                        <a:cs typeface="Work Sans SemiBold"/>
                        <a:sym typeface="Work Sans SemiBold"/>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B5DA92">
                        <a:alpha val="40000"/>
                      </a:srgbClr>
                    </a:solidFill>
                  </a:tcPr>
                </a:tc>
                <a:tc>
                  <a:txBody>
                    <a:bodyPr/>
                    <a:lstStyle/>
                    <a:p>
                      <a:pPr marL="0" lvl="0" indent="0" algn="l" rtl="0">
                        <a:spcBef>
                          <a:spcPts val="0"/>
                        </a:spcBef>
                        <a:spcAft>
                          <a:spcPts val="0"/>
                        </a:spcAft>
                        <a:buNone/>
                      </a:pPr>
                      <a:r>
                        <a:rPr lang="en" sz="1100">
                          <a:solidFill>
                            <a:schemeClr val="dk1"/>
                          </a:solidFill>
                          <a:latin typeface="Work Sans"/>
                          <a:ea typeface="Work Sans"/>
                          <a:cs typeface="Work Sans"/>
                          <a:sym typeface="Work Sans"/>
                        </a:rPr>
                        <a:t>2k annually</a:t>
                      </a:r>
                      <a:endParaRPr sz="1100">
                        <a:solidFill>
                          <a:schemeClr val="dk1"/>
                        </a:solidFill>
                        <a:latin typeface="Work Sans"/>
                        <a:ea typeface="Work Sans"/>
                        <a:cs typeface="Work Sans"/>
                        <a:sym typeface="Work Sans"/>
                      </a:endParaRPr>
                    </a:p>
                  </a:txBody>
                  <a:tcPr marL="45700" marR="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230" name="Google Shape;2230;p41"/>
          <p:cNvSpPr txBox="1">
            <a:spLocks noGrp="1"/>
          </p:cNvSpPr>
          <p:nvPr>
            <p:ph type="subTitle" idx="4294967295"/>
          </p:nvPr>
        </p:nvSpPr>
        <p:spPr>
          <a:xfrm>
            <a:off x="720302" y="2336625"/>
            <a:ext cx="1887300" cy="406200"/>
          </a:xfrm>
          <a:prstGeom prst="rect">
            <a:avLst/>
          </a:prstGeom>
          <a:solidFill>
            <a:schemeClr val="accent6"/>
          </a:solidFill>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lt1"/>
                </a:solidFill>
                <a:latin typeface="Prompt SemiBold"/>
                <a:ea typeface="Prompt SemiBold"/>
                <a:cs typeface="Prompt SemiBold"/>
                <a:sym typeface="Prompt SemiBold"/>
              </a:rPr>
              <a:t>Emily Jackson</a:t>
            </a:r>
            <a:endParaRPr sz="1800">
              <a:solidFill>
                <a:schemeClr val="lt1"/>
              </a:solidFill>
              <a:latin typeface="Prompt SemiBold"/>
              <a:ea typeface="Prompt SemiBold"/>
              <a:cs typeface="Prompt SemiBold"/>
              <a:sym typeface="Prompt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34"/>
        <p:cNvGrpSpPr/>
        <p:nvPr/>
      </p:nvGrpSpPr>
      <p:grpSpPr>
        <a:xfrm>
          <a:off x="0" y="0"/>
          <a:ext cx="0" cy="0"/>
          <a:chOff x="0" y="0"/>
          <a:chExt cx="0" cy="0"/>
        </a:xfrm>
      </p:grpSpPr>
      <p:sp>
        <p:nvSpPr>
          <p:cNvPr id="2235" name="Google Shape;2235;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 of our socials</a:t>
            </a:r>
            <a:endParaRPr/>
          </a:p>
        </p:txBody>
      </p:sp>
      <p:graphicFrame>
        <p:nvGraphicFramePr>
          <p:cNvPr id="2236" name="Google Shape;2236;p42"/>
          <p:cNvGraphicFramePr/>
          <p:nvPr/>
        </p:nvGraphicFramePr>
        <p:xfrm>
          <a:off x="726875" y="1452988"/>
          <a:ext cx="3000000" cy="3000000"/>
        </p:xfrm>
        <a:graphic>
          <a:graphicData uri="http://schemas.openxmlformats.org/drawingml/2006/table">
            <a:tbl>
              <a:tblPr>
                <a:noFill/>
                <a:tableStyleId>{65B37CD3-93AD-4119-A78E-D6DCA651D917}</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3075">
                <a:tc>
                  <a:txBody>
                    <a:bodyPr/>
                    <a:lstStyle/>
                    <a:p>
                      <a:pPr marL="0" lvl="0" indent="0" algn="l" rtl="0">
                        <a:spcBef>
                          <a:spcPts val="0"/>
                        </a:spcBef>
                        <a:spcAft>
                          <a:spcPts val="0"/>
                        </a:spcAft>
                        <a:buNone/>
                      </a:pPr>
                      <a:r>
                        <a:rPr lang="en" sz="1800">
                          <a:solidFill>
                            <a:schemeClr val="dk1"/>
                          </a:solidFill>
                          <a:latin typeface="Prompt SemiBold"/>
                          <a:ea typeface="Prompt SemiBold"/>
                          <a:cs typeface="Prompt SemiBold"/>
                          <a:sym typeface="Prompt SemiBold"/>
                        </a:rPr>
                        <a:t>Initiative</a:t>
                      </a:r>
                      <a:endParaRPr sz="1800">
                        <a:solidFill>
                          <a:schemeClr val="dk1"/>
                        </a:solidFill>
                        <a:latin typeface="Prompt SemiBold"/>
                        <a:ea typeface="Prompt SemiBold"/>
                        <a:cs typeface="Prompt SemiBold"/>
                        <a:sym typeface="Prompt SemiBold"/>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800">
                          <a:solidFill>
                            <a:schemeClr val="dk1"/>
                          </a:solidFill>
                          <a:latin typeface="Prompt SemiBold"/>
                          <a:ea typeface="Prompt SemiBold"/>
                          <a:cs typeface="Prompt SemiBold"/>
                          <a:sym typeface="Prompt SemiBold"/>
                        </a:rPr>
                        <a:t>Objective</a:t>
                      </a:r>
                      <a:endParaRPr sz="1800">
                        <a:solidFill>
                          <a:schemeClr val="dk1"/>
                        </a:solidFill>
                        <a:latin typeface="Prompt SemiBold"/>
                        <a:ea typeface="Prompt SemiBold"/>
                        <a:cs typeface="Prompt SemiBold"/>
                        <a:sym typeface="Prompt SemiBold"/>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Jan</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Feb</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Mar</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000">
                          <a:solidFill>
                            <a:schemeClr val="dk1"/>
                          </a:solidFill>
                          <a:latin typeface="Prompt SemiBold"/>
                          <a:ea typeface="Prompt SemiBold"/>
                          <a:cs typeface="Prompt SemiBold"/>
                          <a:sym typeface="Prompt SemiBold"/>
                        </a:rPr>
                        <a:t>Apr</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May</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Jun</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Jul</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Aug</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Sep</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Oct</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Prompt SemiBold"/>
                          <a:ea typeface="Prompt SemiBold"/>
                          <a:cs typeface="Prompt SemiBold"/>
                          <a:sym typeface="Prompt SemiBold"/>
                        </a:rPr>
                        <a:t>Nov</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000">
                          <a:solidFill>
                            <a:schemeClr val="dk1"/>
                          </a:solidFill>
                          <a:latin typeface="Prompt SemiBold"/>
                          <a:ea typeface="Prompt SemiBold"/>
                          <a:cs typeface="Prompt SemiBold"/>
                          <a:sym typeface="Prompt SemiBold"/>
                        </a:rPr>
                        <a:t>Dec</a:t>
                      </a:r>
                      <a:endParaRPr sz="1000">
                        <a:solidFill>
                          <a:schemeClr val="dk1"/>
                        </a:solidFill>
                        <a:latin typeface="Prompt SemiBold"/>
                        <a:ea typeface="Prompt SemiBold"/>
                        <a:cs typeface="Prompt SemiBold"/>
                        <a:sym typeface="Prompt SemiBold"/>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52075">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Initiative 01</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 this section, describe the objective of your initiative</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2075">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Initiative 02</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 this section, describe the objective of your initiative</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2075">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Initiative 03</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 this section, describe the objective of your initiative</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52075">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Initiative 04</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 this section, describe the objective of your initiative</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52075">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Initiative 05</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 this section, describe the objective of your initiative</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52075">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Initiative 06</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Work Sans"/>
                          <a:ea typeface="Work Sans"/>
                          <a:cs typeface="Work Sans"/>
                          <a:sym typeface="Work Sans"/>
                        </a:rPr>
                        <a:t>In this section, describe the objective of your initiative</a:t>
                      </a:r>
                      <a:endParaRPr sz="1000">
                        <a:solidFill>
                          <a:schemeClr val="dk1"/>
                        </a:solidFill>
                        <a:latin typeface="Work Sans"/>
                        <a:ea typeface="Work Sans"/>
                        <a:cs typeface="Work Sans"/>
                        <a:sym typeface="Work Sans"/>
                      </a:endParaRPr>
                    </a:p>
                  </a:txBody>
                  <a:tcPr marL="45700" marR="45700" marT="0" marB="0" anchor="ctr">
                    <a:lnL w="9525" cap="flat" cmpd="sng">
                      <a:solidFill>
                        <a:schemeClr val="dk1">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Work Sans"/>
                        <a:ea typeface="Work Sans"/>
                        <a:cs typeface="Work Sans"/>
                        <a:sym typeface="Work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43"/>
          <p:cNvSpPr txBox="1">
            <a:spLocks noGrp="1"/>
          </p:cNvSpPr>
          <p:nvPr>
            <p:ph type="title"/>
          </p:nvPr>
        </p:nvSpPr>
        <p:spPr>
          <a:xfrm>
            <a:off x="715100" y="439125"/>
            <a:ext cx="5004300" cy="5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Showcase some pictures!</a:t>
            </a:r>
            <a:endParaRPr/>
          </a:p>
        </p:txBody>
      </p:sp>
      <p:sp>
        <p:nvSpPr>
          <p:cNvPr id="2242" name="Google Shape;2242;p43"/>
          <p:cNvSpPr txBox="1">
            <a:spLocks noGrp="1"/>
          </p:cNvSpPr>
          <p:nvPr>
            <p:ph type="subTitle" idx="1"/>
          </p:nvPr>
        </p:nvSpPr>
        <p:spPr>
          <a:xfrm>
            <a:off x="715100" y="938925"/>
            <a:ext cx="3147600" cy="5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know what they say: a picture is worth a thousand words — use them!</a:t>
            </a:r>
            <a:endParaRPr/>
          </a:p>
        </p:txBody>
      </p:sp>
      <p:grpSp>
        <p:nvGrpSpPr>
          <p:cNvPr id="2246" name="Google Shape;2246;p43"/>
          <p:cNvGrpSpPr/>
          <p:nvPr/>
        </p:nvGrpSpPr>
        <p:grpSpPr>
          <a:xfrm rot="10800000">
            <a:off x="7127491" y="3888998"/>
            <a:ext cx="2077502" cy="1254493"/>
            <a:chOff x="-667574" y="-195149"/>
            <a:chExt cx="2077502" cy="1254493"/>
          </a:xfrm>
        </p:grpSpPr>
        <p:grpSp>
          <p:nvGrpSpPr>
            <p:cNvPr id="2247" name="Google Shape;2247;p43"/>
            <p:cNvGrpSpPr/>
            <p:nvPr/>
          </p:nvGrpSpPr>
          <p:grpSpPr>
            <a:xfrm>
              <a:off x="-667574" y="-195149"/>
              <a:ext cx="2077502" cy="940198"/>
              <a:chOff x="4" y="-1"/>
              <a:chExt cx="2565134" cy="1160881"/>
            </a:xfrm>
          </p:grpSpPr>
          <p:sp>
            <p:nvSpPr>
              <p:cNvPr id="2248" name="Google Shape;2248;p43"/>
              <p:cNvSpPr/>
              <p:nvPr/>
            </p:nvSpPr>
            <p:spPr>
              <a:xfrm>
                <a:off x="783599" y="-1"/>
                <a:ext cx="1781539" cy="522461"/>
              </a:xfrm>
              <a:custGeom>
                <a:avLst/>
                <a:gdLst/>
                <a:ahLst/>
                <a:cxnLst/>
                <a:rect l="l" t="t" r="r" b="b"/>
                <a:pathLst>
                  <a:path w="435584" h="127741" extrusionOk="0">
                    <a:moveTo>
                      <a:pt x="431326" y="4626"/>
                    </a:moveTo>
                    <a:cubicBezTo>
                      <a:pt x="413749" y="33058"/>
                      <a:pt x="390176" y="57631"/>
                      <a:pt x="362833" y="76798"/>
                    </a:cubicBezTo>
                    <a:cubicBezTo>
                      <a:pt x="335490" y="95965"/>
                      <a:pt x="304468" y="109819"/>
                      <a:pt x="271901" y="117268"/>
                    </a:cubicBezTo>
                    <a:cubicBezTo>
                      <a:pt x="239335" y="124671"/>
                      <a:pt x="205679" y="125216"/>
                      <a:pt x="173021" y="118812"/>
                    </a:cubicBezTo>
                    <a:cubicBezTo>
                      <a:pt x="140319" y="112408"/>
                      <a:pt x="109070" y="99417"/>
                      <a:pt x="81227" y="81068"/>
                    </a:cubicBezTo>
                    <a:cubicBezTo>
                      <a:pt x="53566" y="62809"/>
                      <a:pt x="29266" y="39190"/>
                      <a:pt x="10871" y="11575"/>
                    </a:cubicBezTo>
                    <a:cubicBezTo>
                      <a:pt x="8555" y="8123"/>
                      <a:pt x="6375" y="4626"/>
                      <a:pt x="4240" y="1082"/>
                    </a:cubicBezTo>
                    <a:cubicBezTo>
                      <a:pt x="2787" y="-1416"/>
                      <a:pt x="-1165" y="855"/>
                      <a:pt x="334" y="3399"/>
                    </a:cubicBezTo>
                    <a:cubicBezTo>
                      <a:pt x="17684" y="32513"/>
                      <a:pt x="41167" y="57722"/>
                      <a:pt x="68510" y="77752"/>
                    </a:cubicBezTo>
                    <a:cubicBezTo>
                      <a:pt x="95853" y="97737"/>
                      <a:pt x="127147" y="112453"/>
                      <a:pt x="160031" y="120583"/>
                    </a:cubicBezTo>
                    <a:cubicBezTo>
                      <a:pt x="193052" y="128759"/>
                      <a:pt x="227481" y="129940"/>
                      <a:pt x="260955" y="124081"/>
                    </a:cubicBezTo>
                    <a:cubicBezTo>
                      <a:pt x="294430" y="118221"/>
                      <a:pt x="326678" y="105458"/>
                      <a:pt x="355338" y="87245"/>
                    </a:cubicBezTo>
                    <a:cubicBezTo>
                      <a:pt x="383953" y="69031"/>
                      <a:pt x="409116" y="45277"/>
                      <a:pt x="428419" y="17343"/>
                    </a:cubicBezTo>
                    <a:cubicBezTo>
                      <a:pt x="430781" y="13937"/>
                      <a:pt x="433052" y="10439"/>
                      <a:pt x="435232" y="6942"/>
                    </a:cubicBezTo>
                    <a:cubicBezTo>
                      <a:pt x="436777" y="4444"/>
                      <a:pt x="432825" y="2173"/>
                      <a:pt x="431326" y="4626"/>
                    </a:cubicBezTo>
                    <a:lnTo>
                      <a:pt x="431326" y="462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9" name="Google Shape;2249;p43"/>
              <p:cNvSpPr/>
              <p:nvPr/>
            </p:nvSpPr>
            <p:spPr>
              <a:xfrm>
                <a:off x="4" y="5888"/>
                <a:ext cx="1661575" cy="769713"/>
              </a:xfrm>
              <a:custGeom>
                <a:avLst/>
                <a:gdLst/>
                <a:ahLst/>
                <a:cxnLst/>
                <a:rect l="l" t="t" r="r" b="b"/>
                <a:pathLst>
                  <a:path w="406253" h="188194" extrusionOk="0">
                    <a:moveTo>
                      <a:pt x="401792" y="1596"/>
                    </a:moveTo>
                    <a:cubicBezTo>
                      <a:pt x="393389" y="30983"/>
                      <a:pt x="378446" y="58235"/>
                      <a:pt x="358961" y="81763"/>
                    </a:cubicBezTo>
                    <a:cubicBezTo>
                      <a:pt x="339112" y="105745"/>
                      <a:pt x="314858" y="125820"/>
                      <a:pt x="287833" y="141309"/>
                    </a:cubicBezTo>
                    <a:cubicBezTo>
                      <a:pt x="258083" y="158296"/>
                      <a:pt x="225425" y="169787"/>
                      <a:pt x="191860" y="176509"/>
                    </a:cubicBezTo>
                    <a:cubicBezTo>
                      <a:pt x="160338" y="182777"/>
                      <a:pt x="127545" y="185548"/>
                      <a:pt x="95515" y="182323"/>
                    </a:cubicBezTo>
                    <a:cubicBezTo>
                      <a:pt x="65946" y="179371"/>
                      <a:pt x="35891" y="170605"/>
                      <a:pt x="12295" y="151891"/>
                    </a:cubicBezTo>
                    <a:cubicBezTo>
                      <a:pt x="9384" y="149620"/>
                      <a:pt x="6591" y="147168"/>
                      <a:pt x="3906" y="144624"/>
                    </a:cubicBezTo>
                    <a:cubicBezTo>
                      <a:pt x="1790" y="142580"/>
                      <a:pt x="-1426" y="145805"/>
                      <a:pt x="695" y="147804"/>
                    </a:cubicBezTo>
                    <a:cubicBezTo>
                      <a:pt x="23047" y="169106"/>
                      <a:pt x="52556" y="180552"/>
                      <a:pt x="82715" y="185230"/>
                    </a:cubicBezTo>
                    <a:cubicBezTo>
                      <a:pt x="114845" y="190226"/>
                      <a:pt x="147848" y="188455"/>
                      <a:pt x="179824" y="183277"/>
                    </a:cubicBezTo>
                    <a:cubicBezTo>
                      <a:pt x="214116" y="177690"/>
                      <a:pt x="247772" y="167334"/>
                      <a:pt x="278703" y="151437"/>
                    </a:cubicBezTo>
                    <a:cubicBezTo>
                      <a:pt x="307363" y="136676"/>
                      <a:pt x="333571" y="117054"/>
                      <a:pt x="355191" y="93072"/>
                    </a:cubicBezTo>
                    <a:cubicBezTo>
                      <a:pt x="375993" y="69999"/>
                      <a:pt x="392617" y="43019"/>
                      <a:pt x="402746" y="13587"/>
                    </a:cubicBezTo>
                    <a:cubicBezTo>
                      <a:pt x="404018" y="10044"/>
                      <a:pt x="405108" y="6410"/>
                      <a:pt x="406152" y="2822"/>
                    </a:cubicBezTo>
                    <a:cubicBezTo>
                      <a:pt x="406970" y="6"/>
                      <a:pt x="402564" y="-1220"/>
                      <a:pt x="401792" y="1596"/>
                    </a:cubicBezTo>
                    <a:lnTo>
                      <a:pt x="401792" y="1596"/>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43"/>
              <p:cNvSpPr/>
              <p:nvPr/>
            </p:nvSpPr>
            <p:spPr>
              <a:xfrm>
                <a:off x="2077258" y="342225"/>
                <a:ext cx="369552" cy="521495"/>
              </a:xfrm>
              <a:custGeom>
                <a:avLst/>
                <a:gdLst/>
                <a:ahLst/>
                <a:cxnLst/>
                <a:rect l="l" t="t" r="r" b="b"/>
                <a:pathLst>
                  <a:path w="90355" h="127505" extrusionOk="0">
                    <a:moveTo>
                      <a:pt x="89046" y="100753"/>
                    </a:moveTo>
                    <a:cubicBezTo>
                      <a:pt x="87592" y="109701"/>
                      <a:pt x="85048" y="118467"/>
                      <a:pt x="84322" y="127505"/>
                    </a:cubicBezTo>
                    <a:cubicBezTo>
                      <a:pt x="60431" y="122327"/>
                      <a:pt x="38220" y="109383"/>
                      <a:pt x="21914" y="91124"/>
                    </a:cubicBezTo>
                    <a:cubicBezTo>
                      <a:pt x="-1340" y="65144"/>
                      <a:pt x="-18192" y="-2215"/>
                      <a:pt x="36722" y="56"/>
                    </a:cubicBezTo>
                    <a:cubicBezTo>
                      <a:pt x="81733" y="1964"/>
                      <a:pt x="94905" y="65371"/>
                      <a:pt x="89046" y="1007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43"/>
              <p:cNvSpPr/>
              <p:nvPr/>
            </p:nvSpPr>
            <p:spPr>
              <a:xfrm>
                <a:off x="769678" y="697017"/>
                <a:ext cx="232668" cy="463863"/>
              </a:xfrm>
              <a:custGeom>
                <a:avLst/>
                <a:gdLst/>
                <a:ahLst/>
                <a:cxnLst/>
                <a:rect l="l" t="t" r="r" b="b"/>
                <a:pathLst>
                  <a:path w="56887" h="113414" extrusionOk="0">
                    <a:moveTo>
                      <a:pt x="21451" y="113414"/>
                    </a:moveTo>
                    <a:cubicBezTo>
                      <a:pt x="36758" y="104058"/>
                      <a:pt x="48431" y="88978"/>
                      <a:pt x="53699" y="71855"/>
                    </a:cubicBezTo>
                    <a:cubicBezTo>
                      <a:pt x="58923" y="54686"/>
                      <a:pt x="57697" y="35610"/>
                      <a:pt x="50248" y="19304"/>
                    </a:cubicBezTo>
                    <a:cubicBezTo>
                      <a:pt x="46705" y="11582"/>
                      <a:pt x="41618" y="4270"/>
                      <a:pt x="34305" y="0"/>
                    </a:cubicBezTo>
                    <a:cubicBezTo>
                      <a:pt x="16183" y="13490"/>
                      <a:pt x="4146" y="37245"/>
                      <a:pt x="649" y="59546"/>
                    </a:cubicBezTo>
                    <a:cubicBezTo>
                      <a:pt x="-2849" y="81847"/>
                      <a:pt x="8325" y="95064"/>
                      <a:pt x="21451" y="11341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43"/>
              <p:cNvSpPr/>
              <p:nvPr/>
            </p:nvSpPr>
            <p:spPr>
              <a:xfrm>
                <a:off x="760444" y="308494"/>
                <a:ext cx="271592" cy="212958"/>
              </a:xfrm>
              <a:custGeom>
                <a:avLst/>
                <a:gdLst/>
                <a:ahLst/>
                <a:cxnLst/>
                <a:rect l="l" t="t" r="r" b="b"/>
                <a:pathLst>
                  <a:path w="66404" h="52068" extrusionOk="0">
                    <a:moveTo>
                      <a:pt x="66404" y="4581"/>
                    </a:moveTo>
                    <a:cubicBezTo>
                      <a:pt x="60499" y="33877"/>
                      <a:pt x="29568" y="55769"/>
                      <a:pt x="0" y="51545"/>
                    </a:cubicBezTo>
                    <a:cubicBezTo>
                      <a:pt x="4860" y="37692"/>
                      <a:pt x="13489" y="18116"/>
                      <a:pt x="23891" y="7761"/>
                    </a:cubicBezTo>
                    <a:cubicBezTo>
                      <a:pt x="34292" y="-2641"/>
                      <a:pt x="52960" y="-1414"/>
                      <a:pt x="66404" y="458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43"/>
              <p:cNvSpPr/>
              <p:nvPr/>
            </p:nvSpPr>
            <p:spPr>
              <a:xfrm>
                <a:off x="1780586" y="535058"/>
                <a:ext cx="121633" cy="160696"/>
              </a:xfrm>
              <a:custGeom>
                <a:avLst/>
                <a:gdLst/>
                <a:ahLst/>
                <a:cxnLst/>
                <a:rect l="l" t="t" r="r" b="b"/>
                <a:pathLst>
                  <a:path w="29739" h="39290" extrusionOk="0">
                    <a:moveTo>
                      <a:pt x="8117" y="863"/>
                    </a:moveTo>
                    <a:cubicBezTo>
                      <a:pt x="14385" y="1090"/>
                      <a:pt x="20381" y="4179"/>
                      <a:pt x="24332" y="9039"/>
                    </a:cubicBezTo>
                    <a:cubicBezTo>
                      <a:pt x="28329" y="13899"/>
                      <a:pt x="29783" y="20348"/>
                      <a:pt x="28284" y="26389"/>
                    </a:cubicBezTo>
                    <a:cubicBezTo>
                      <a:pt x="27603" y="29296"/>
                      <a:pt x="26194" y="32021"/>
                      <a:pt x="24105" y="34156"/>
                    </a:cubicBezTo>
                    <a:cubicBezTo>
                      <a:pt x="22152" y="36200"/>
                      <a:pt x="19654" y="37517"/>
                      <a:pt x="16883" y="38108"/>
                    </a:cubicBezTo>
                    <a:cubicBezTo>
                      <a:pt x="11615" y="39243"/>
                      <a:pt x="5437" y="37563"/>
                      <a:pt x="2440" y="32884"/>
                    </a:cubicBezTo>
                    <a:cubicBezTo>
                      <a:pt x="578" y="30023"/>
                      <a:pt x="-13" y="25890"/>
                      <a:pt x="2803" y="23482"/>
                    </a:cubicBezTo>
                    <a:cubicBezTo>
                      <a:pt x="3984" y="22438"/>
                      <a:pt x="5619" y="21938"/>
                      <a:pt x="7118" y="22438"/>
                    </a:cubicBezTo>
                    <a:cubicBezTo>
                      <a:pt x="8662" y="22937"/>
                      <a:pt x="9752" y="24209"/>
                      <a:pt x="10570" y="25481"/>
                    </a:cubicBezTo>
                    <a:cubicBezTo>
                      <a:pt x="11024" y="26162"/>
                      <a:pt x="11387" y="26844"/>
                      <a:pt x="11796" y="27525"/>
                    </a:cubicBezTo>
                    <a:cubicBezTo>
                      <a:pt x="12023" y="27979"/>
                      <a:pt x="12795" y="27570"/>
                      <a:pt x="12523" y="27071"/>
                    </a:cubicBezTo>
                    <a:cubicBezTo>
                      <a:pt x="11024" y="24391"/>
                      <a:pt x="8844" y="20984"/>
                      <a:pt x="5301" y="21438"/>
                    </a:cubicBezTo>
                    <a:cubicBezTo>
                      <a:pt x="1758" y="21847"/>
                      <a:pt x="-286" y="25435"/>
                      <a:pt x="32" y="28751"/>
                    </a:cubicBezTo>
                    <a:cubicBezTo>
                      <a:pt x="714" y="35337"/>
                      <a:pt x="7300" y="39198"/>
                      <a:pt x="13386" y="39288"/>
                    </a:cubicBezTo>
                    <a:cubicBezTo>
                      <a:pt x="16338" y="39334"/>
                      <a:pt x="19336" y="38607"/>
                      <a:pt x="21879" y="37063"/>
                    </a:cubicBezTo>
                    <a:cubicBezTo>
                      <a:pt x="24559" y="35428"/>
                      <a:pt x="26648" y="32884"/>
                      <a:pt x="27966" y="30023"/>
                    </a:cubicBezTo>
                    <a:cubicBezTo>
                      <a:pt x="30691" y="24027"/>
                      <a:pt x="30237" y="16805"/>
                      <a:pt x="26876" y="11174"/>
                    </a:cubicBezTo>
                    <a:cubicBezTo>
                      <a:pt x="23424" y="5359"/>
                      <a:pt x="17246" y="1181"/>
                      <a:pt x="10524" y="227"/>
                    </a:cubicBezTo>
                    <a:cubicBezTo>
                      <a:pt x="9752" y="136"/>
                      <a:pt x="8935" y="46"/>
                      <a:pt x="8117" y="0"/>
                    </a:cubicBezTo>
                    <a:cubicBezTo>
                      <a:pt x="7572" y="0"/>
                      <a:pt x="7572" y="863"/>
                      <a:pt x="8117" y="863"/>
                    </a:cubicBezTo>
                    <a:lnTo>
                      <a:pt x="8117" y="86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43"/>
              <p:cNvSpPr/>
              <p:nvPr/>
            </p:nvSpPr>
            <p:spPr>
              <a:xfrm>
                <a:off x="2118765" y="202965"/>
                <a:ext cx="86405" cy="147412"/>
              </a:xfrm>
              <a:custGeom>
                <a:avLst/>
                <a:gdLst/>
                <a:ahLst/>
                <a:cxnLst/>
                <a:rect l="l" t="t" r="r" b="b"/>
                <a:pathLst>
                  <a:path w="21126" h="36042" extrusionOk="0">
                    <a:moveTo>
                      <a:pt x="9992" y="35929"/>
                    </a:moveTo>
                    <a:cubicBezTo>
                      <a:pt x="15125" y="31478"/>
                      <a:pt x="19031" y="25392"/>
                      <a:pt x="20621" y="18760"/>
                    </a:cubicBezTo>
                    <a:cubicBezTo>
                      <a:pt x="21438" y="15354"/>
                      <a:pt x="21393" y="11766"/>
                      <a:pt x="19531" y="8722"/>
                    </a:cubicBezTo>
                    <a:cubicBezTo>
                      <a:pt x="17986" y="6088"/>
                      <a:pt x="15443" y="4044"/>
                      <a:pt x="12672" y="2772"/>
                    </a:cubicBezTo>
                    <a:cubicBezTo>
                      <a:pt x="8811" y="1001"/>
                      <a:pt x="4587" y="456"/>
                      <a:pt x="409" y="2"/>
                    </a:cubicBezTo>
                    <a:cubicBezTo>
                      <a:pt x="-136" y="-44"/>
                      <a:pt x="-136" y="819"/>
                      <a:pt x="409" y="865"/>
                    </a:cubicBezTo>
                    <a:cubicBezTo>
                      <a:pt x="6813" y="1546"/>
                      <a:pt x="14216" y="2636"/>
                      <a:pt x="18259" y="8314"/>
                    </a:cubicBezTo>
                    <a:cubicBezTo>
                      <a:pt x="20303" y="11130"/>
                      <a:pt x="20666" y="14445"/>
                      <a:pt x="19985" y="17807"/>
                    </a:cubicBezTo>
                    <a:cubicBezTo>
                      <a:pt x="19304" y="21122"/>
                      <a:pt x="17986" y="24120"/>
                      <a:pt x="16351" y="26982"/>
                    </a:cubicBezTo>
                    <a:cubicBezTo>
                      <a:pt x="14534" y="30115"/>
                      <a:pt x="12127" y="32931"/>
                      <a:pt x="9356" y="35339"/>
                    </a:cubicBezTo>
                    <a:cubicBezTo>
                      <a:pt x="8948" y="35702"/>
                      <a:pt x="9583" y="36293"/>
                      <a:pt x="9992" y="35929"/>
                    </a:cubicBezTo>
                    <a:lnTo>
                      <a:pt x="9992" y="3592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43"/>
              <p:cNvSpPr/>
              <p:nvPr/>
            </p:nvSpPr>
            <p:spPr>
              <a:xfrm>
                <a:off x="521212" y="784071"/>
                <a:ext cx="105358" cy="136348"/>
              </a:xfrm>
              <a:custGeom>
                <a:avLst/>
                <a:gdLst/>
                <a:ahLst/>
                <a:cxnLst/>
                <a:rect l="l" t="t" r="r" b="b"/>
                <a:pathLst>
                  <a:path w="25760" h="33337" extrusionOk="0">
                    <a:moveTo>
                      <a:pt x="14853" y="58"/>
                    </a:moveTo>
                    <a:cubicBezTo>
                      <a:pt x="10447" y="-487"/>
                      <a:pt x="6904" y="2919"/>
                      <a:pt x="4679" y="6326"/>
                    </a:cubicBezTo>
                    <a:cubicBezTo>
                      <a:pt x="3361" y="8324"/>
                      <a:pt x="2271" y="10550"/>
                      <a:pt x="1454" y="12775"/>
                    </a:cubicBezTo>
                    <a:cubicBezTo>
                      <a:pt x="591" y="15046"/>
                      <a:pt x="0" y="17635"/>
                      <a:pt x="0" y="20134"/>
                    </a:cubicBezTo>
                    <a:cubicBezTo>
                      <a:pt x="0" y="24630"/>
                      <a:pt x="2135" y="28673"/>
                      <a:pt x="5905" y="31171"/>
                    </a:cubicBezTo>
                    <a:cubicBezTo>
                      <a:pt x="9357" y="33442"/>
                      <a:pt x="13763" y="34032"/>
                      <a:pt x="17669" y="32442"/>
                    </a:cubicBezTo>
                    <a:cubicBezTo>
                      <a:pt x="21938" y="30625"/>
                      <a:pt x="25163" y="26629"/>
                      <a:pt x="25753" y="21996"/>
                    </a:cubicBezTo>
                    <a:cubicBezTo>
                      <a:pt x="25844" y="21451"/>
                      <a:pt x="24981" y="21451"/>
                      <a:pt x="24891" y="21996"/>
                    </a:cubicBezTo>
                    <a:cubicBezTo>
                      <a:pt x="24391" y="25856"/>
                      <a:pt x="21847" y="29263"/>
                      <a:pt x="18441" y="31125"/>
                    </a:cubicBezTo>
                    <a:cubicBezTo>
                      <a:pt x="14989" y="32987"/>
                      <a:pt x="10856" y="32897"/>
                      <a:pt x="7449" y="31080"/>
                    </a:cubicBezTo>
                    <a:cubicBezTo>
                      <a:pt x="3770" y="29127"/>
                      <a:pt x="1272" y="25538"/>
                      <a:pt x="863" y="21405"/>
                    </a:cubicBezTo>
                    <a:cubicBezTo>
                      <a:pt x="500" y="16772"/>
                      <a:pt x="2271" y="12094"/>
                      <a:pt x="4542" y="8142"/>
                    </a:cubicBezTo>
                    <a:cubicBezTo>
                      <a:pt x="6632" y="4464"/>
                      <a:pt x="10174" y="330"/>
                      <a:pt x="14853" y="875"/>
                    </a:cubicBezTo>
                    <a:cubicBezTo>
                      <a:pt x="15398" y="966"/>
                      <a:pt x="15352" y="103"/>
                      <a:pt x="14853" y="58"/>
                    </a:cubicBezTo>
                    <a:lnTo>
                      <a:pt x="14853" y="58"/>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43"/>
              <p:cNvSpPr/>
              <p:nvPr/>
            </p:nvSpPr>
            <p:spPr>
              <a:xfrm>
                <a:off x="1230846" y="658542"/>
                <a:ext cx="437057" cy="392996"/>
              </a:xfrm>
              <a:custGeom>
                <a:avLst/>
                <a:gdLst/>
                <a:ahLst/>
                <a:cxnLst/>
                <a:rect l="l" t="t" r="r" b="b"/>
                <a:pathLst>
                  <a:path w="106860" h="96087" extrusionOk="0">
                    <a:moveTo>
                      <a:pt x="18596" y="18583"/>
                    </a:moveTo>
                    <a:cubicBezTo>
                      <a:pt x="10557" y="32027"/>
                      <a:pt x="4562" y="46698"/>
                      <a:pt x="928" y="61914"/>
                    </a:cubicBezTo>
                    <a:cubicBezTo>
                      <a:pt x="247" y="64730"/>
                      <a:pt x="-389" y="67728"/>
                      <a:pt x="292" y="70544"/>
                    </a:cubicBezTo>
                    <a:cubicBezTo>
                      <a:pt x="973" y="73360"/>
                      <a:pt x="3290" y="76040"/>
                      <a:pt x="6196" y="76176"/>
                    </a:cubicBezTo>
                    <a:cubicBezTo>
                      <a:pt x="8149" y="76312"/>
                      <a:pt x="10057" y="75222"/>
                      <a:pt x="11602" y="73996"/>
                    </a:cubicBezTo>
                    <a:cubicBezTo>
                      <a:pt x="17143" y="69454"/>
                      <a:pt x="19732" y="61641"/>
                      <a:pt x="18051" y="54647"/>
                    </a:cubicBezTo>
                    <a:cubicBezTo>
                      <a:pt x="18823" y="66229"/>
                      <a:pt x="21548" y="77675"/>
                      <a:pt x="26136" y="88348"/>
                    </a:cubicBezTo>
                    <a:cubicBezTo>
                      <a:pt x="27590" y="91846"/>
                      <a:pt x="29951" y="95752"/>
                      <a:pt x="33767" y="96070"/>
                    </a:cubicBezTo>
                    <a:cubicBezTo>
                      <a:pt x="36628" y="96297"/>
                      <a:pt x="39217" y="94299"/>
                      <a:pt x="41125" y="92164"/>
                    </a:cubicBezTo>
                    <a:cubicBezTo>
                      <a:pt x="51753" y="80128"/>
                      <a:pt x="50844" y="61778"/>
                      <a:pt x="46439" y="46335"/>
                    </a:cubicBezTo>
                    <a:cubicBezTo>
                      <a:pt x="48982" y="54329"/>
                      <a:pt x="53297" y="61732"/>
                      <a:pt x="59066" y="67864"/>
                    </a:cubicBezTo>
                    <a:cubicBezTo>
                      <a:pt x="62245" y="71271"/>
                      <a:pt x="66106" y="74404"/>
                      <a:pt x="70693" y="75222"/>
                    </a:cubicBezTo>
                    <a:cubicBezTo>
                      <a:pt x="75281" y="76040"/>
                      <a:pt x="80686" y="73769"/>
                      <a:pt x="82094" y="69318"/>
                    </a:cubicBezTo>
                    <a:cubicBezTo>
                      <a:pt x="82730" y="67274"/>
                      <a:pt x="82502" y="65093"/>
                      <a:pt x="82139" y="63004"/>
                    </a:cubicBezTo>
                    <a:cubicBezTo>
                      <a:pt x="79913" y="48833"/>
                      <a:pt x="73282" y="35434"/>
                      <a:pt x="63472" y="25078"/>
                    </a:cubicBezTo>
                    <a:cubicBezTo>
                      <a:pt x="75235" y="30211"/>
                      <a:pt x="88680" y="34889"/>
                      <a:pt x="100625" y="30211"/>
                    </a:cubicBezTo>
                    <a:cubicBezTo>
                      <a:pt x="102487" y="29484"/>
                      <a:pt x="104304" y="28485"/>
                      <a:pt x="105485" y="26895"/>
                    </a:cubicBezTo>
                    <a:cubicBezTo>
                      <a:pt x="107802" y="23807"/>
                      <a:pt x="106984" y="19174"/>
                      <a:pt x="104577" y="16176"/>
                    </a:cubicBezTo>
                    <a:cubicBezTo>
                      <a:pt x="102169" y="13133"/>
                      <a:pt x="98536" y="11361"/>
                      <a:pt x="94993" y="9862"/>
                    </a:cubicBezTo>
                    <a:cubicBezTo>
                      <a:pt x="78142" y="2731"/>
                      <a:pt x="59747" y="-629"/>
                      <a:pt x="41443" y="97"/>
                    </a:cubicBezTo>
                    <a:cubicBezTo>
                      <a:pt x="32495" y="415"/>
                      <a:pt x="23229" y="10907"/>
                      <a:pt x="18596" y="1858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7" name="Google Shape;2257;p43"/>
              <p:cNvSpPr/>
              <p:nvPr/>
            </p:nvSpPr>
            <p:spPr>
              <a:xfrm>
                <a:off x="1185233" y="562177"/>
                <a:ext cx="304844" cy="286639"/>
              </a:xfrm>
              <a:custGeom>
                <a:avLst/>
                <a:gdLst/>
                <a:ahLst/>
                <a:cxnLst/>
                <a:rect l="l" t="t" r="r" b="b"/>
                <a:pathLst>
                  <a:path w="74534" h="70083" extrusionOk="0">
                    <a:moveTo>
                      <a:pt x="0" y="7767"/>
                    </a:moveTo>
                    <a:cubicBezTo>
                      <a:pt x="8630" y="27661"/>
                      <a:pt x="14625" y="48645"/>
                      <a:pt x="17760" y="70083"/>
                    </a:cubicBezTo>
                    <a:cubicBezTo>
                      <a:pt x="21438" y="59364"/>
                      <a:pt x="26162" y="48963"/>
                      <a:pt x="31749" y="39107"/>
                    </a:cubicBezTo>
                    <a:cubicBezTo>
                      <a:pt x="37835" y="46465"/>
                      <a:pt x="44330" y="53459"/>
                      <a:pt x="51280" y="60000"/>
                    </a:cubicBezTo>
                    <a:cubicBezTo>
                      <a:pt x="47419" y="50235"/>
                      <a:pt x="45330" y="39743"/>
                      <a:pt x="45057" y="29250"/>
                    </a:cubicBezTo>
                    <a:cubicBezTo>
                      <a:pt x="55186" y="30068"/>
                      <a:pt x="65587" y="27888"/>
                      <a:pt x="74535" y="23073"/>
                    </a:cubicBezTo>
                    <a:cubicBezTo>
                      <a:pt x="54868" y="20393"/>
                      <a:pt x="35928" y="12354"/>
                      <a:pt x="20394" y="0"/>
                    </a:cubicBezTo>
                    <a:cubicBezTo>
                      <a:pt x="12945" y="3634"/>
                      <a:pt x="8267" y="7131"/>
                      <a:pt x="0" y="77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8" name="Google Shape;2258;p43"/>
              <p:cNvSpPr/>
              <p:nvPr/>
            </p:nvSpPr>
            <p:spPr>
              <a:xfrm>
                <a:off x="1467024" y="805004"/>
                <a:ext cx="122761" cy="112868"/>
              </a:xfrm>
              <a:custGeom>
                <a:avLst/>
                <a:gdLst/>
                <a:ahLst/>
                <a:cxnLst/>
                <a:rect l="l" t="t" r="r" b="b"/>
                <a:pathLst>
                  <a:path w="30015" h="27596" extrusionOk="0">
                    <a:moveTo>
                      <a:pt x="313" y="844"/>
                    </a:moveTo>
                    <a:cubicBezTo>
                      <a:pt x="10123" y="4477"/>
                      <a:pt x="18799" y="11199"/>
                      <a:pt x="24794" y="19738"/>
                    </a:cubicBezTo>
                    <a:cubicBezTo>
                      <a:pt x="26520" y="22146"/>
                      <a:pt x="27974" y="24735"/>
                      <a:pt x="29245" y="27369"/>
                    </a:cubicBezTo>
                    <a:cubicBezTo>
                      <a:pt x="29472" y="27869"/>
                      <a:pt x="30199" y="27460"/>
                      <a:pt x="29972" y="26960"/>
                    </a:cubicBezTo>
                    <a:cubicBezTo>
                      <a:pt x="25430" y="17331"/>
                      <a:pt x="17845" y="9156"/>
                      <a:pt x="8624" y="3796"/>
                    </a:cubicBezTo>
                    <a:cubicBezTo>
                      <a:pt x="6035" y="2342"/>
                      <a:pt x="3310" y="1071"/>
                      <a:pt x="540" y="26"/>
                    </a:cubicBezTo>
                    <a:cubicBezTo>
                      <a:pt x="-5" y="-156"/>
                      <a:pt x="-233" y="662"/>
                      <a:pt x="313" y="844"/>
                    </a:cubicBezTo>
                    <a:lnTo>
                      <a:pt x="313" y="844"/>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43"/>
              <p:cNvSpPr/>
              <p:nvPr/>
            </p:nvSpPr>
            <p:spPr>
              <a:xfrm>
                <a:off x="1439421" y="845781"/>
                <a:ext cx="65919" cy="216721"/>
              </a:xfrm>
              <a:custGeom>
                <a:avLst/>
                <a:gdLst/>
                <a:ahLst/>
                <a:cxnLst/>
                <a:rect l="l" t="t" r="r" b="b"/>
                <a:pathLst>
                  <a:path w="16117" h="52988" extrusionOk="0">
                    <a:moveTo>
                      <a:pt x="114" y="728"/>
                    </a:moveTo>
                    <a:cubicBezTo>
                      <a:pt x="4928" y="6179"/>
                      <a:pt x="8698" y="12447"/>
                      <a:pt x="11287" y="19260"/>
                    </a:cubicBezTo>
                    <a:cubicBezTo>
                      <a:pt x="13785" y="25982"/>
                      <a:pt x="15193" y="33113"/>
                      <a:pt x="15284" y="40335"/>
                    </a:cubicBezTo>
                    <a:cubicBezTo>
                      <a:pt x="15330" y="44377"/>
                      <a:pt x="14921" y="48465"/>
                      <a:pt x="14148" y="52462"/>
                    </a:cubicBezTo>
                    <a:cubicBezTo>
                      <a:pt x="14012" y="52962"/>
                      <a:pt x="14875" y="53234"/>
                      <a:pt x="14966" y="52689"/>
                    </a:cubicBezTo>
                    <a:cubicBezTo>
                      <a:pt x="16419" y="45467"/>
                      <a:pt x="16465" y="38064"/>
                      <a:pt x="15284" y="30797"/>
                    </a:cubicBezTo>
                    <a:cubicBezTo>
                      <a:pt x="14058" y="23575"/>
                      <a:pt x="11560" y="16535"/>
                      <a:pt x="7926" y="10131"/>
                    </a:cubicBezTo>
                    <a:cubicBezTo>
                      <a:pt x="5882" y="6542"/>
                      <a:pt x="3429" y="3227"/>
                      <a:pt x="704" y="138"/>
                    </a:cubicBezTo>
                    <a:cubicBezTo>
                      <a:pt x="341" y="-271"/>
                      <a:pt x="-249" y="320"/>
                      <a:pt x="114" y="728"/>
                    </a:cubicBezTo>
                    <a:lnTo>
                      <a:pt x="114" y="72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43"/>
              <p:cNvSpPr/>
              <p:nvPr/>
            </p:nvSpPr>
            <p:spPr>
              <a:xfrm>
                <a:off x="1395129" y="851297"/>
                <a:ext cx="31955" cy="192361"/>
              </a:xfrm>
              <a:custGeom>
                <a:avLst/>
                <a:gdLst/>
                <a:ahLst/>
                <a:cxnLst/>
                <a:rect l="l" t="t" r="r" b="b"/>
                <a:pathLst>
                  <a:path w="7813" h="47032" extrusionOk="0">
                    <a:moveTo>
                      <a:pt x="43" y="651"/>
                    </a:moveTo>
                    <a:cubicBezTo>
                      <a:pt x="5585" y="11643"/>
                      <a:pt x="7856" y="24133"/>
                      <a:pt x="6674" y="36351"/>
                    </a:cubicBezTo>
                    <a:cubicBezTo>
                      <a:pt x="6356" y="39803"/>
                      <a:pt x="5721" y="43164"/>
                      <a:pt x="4858" y="46525"/>
                    </a:cubicBezTo>
                    <a:cubicBezTo>
                      <a:pt x="4722" y="47025"/>
                      <a:pt x="5539" y="47252"/>
                      <a:pt x="5675" y="46752"/>
                    </a:cubicBezTo>
                    <a:cubicBezTo>
                      <a:pt x="8809" y="34716"/>
                      <a:pt x="8491" y="21816"/>
                      <a:pt x="4767" y="9962"/>
                    </a:cubicBezTo>
                    <a:cubicBezTo>
                      <a:pt x="3677" y="6601"/>
                      <a:pt x="2360" y="3376"/>
                      <a:pt x="816" y="197"/>
                    </a:cubicBezTo>
                    <a:cubicBezTo>
                      <a:pt x="543" y="-258"/>
                      <a:pt x="-184" y="151"/>
                      <a:pt x="43" y="651"/>
                    </a:cubicBezTo>
                    <a:lnTo>
                      <a:pt x="43" y="65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43"/>
              <p:cNvSpPr/>
              <p:nvPr/>
            </p:nvSpPr>
            <p:spPr>
              <a:xfrm>
                <a:off x="1315517" y="722816"/>
                <a:ext cx="140316" cy="149674"/>
              </a:xfrm>
              <a:custGeom>
                <a:avLst/>
                <a:gdLst/>
                <a:ahLst/>
                <a:cxnLst/>
                <a:rect l="l" t="t" r="r" b="b"/>
                <a:pathLst>
                  <a:path w="34307" h="36595" extrusionOk="0">
                    <a:moveTo>
                      <a:pt x="23917" y="822"/>
                    </a:moveTo>
                    <a:cubicBezTo>
                      <a:pt x="28096" y="4002"/>
                      <a:pt x="31139" y="8589"/>
                      <a:pt x="32547" y="13676"/>
                    </a:cubicBezTo>
                    <a:cubicBezTo>
                      <a:pt x="33229" y="15947"/>
                      <a:pt x="33683" y="18536"/>
                      <a:pt x="33365" y="20943"/>
                    </a:cubicBezTo>
                    <a:cubicBezTo>
                      <a:pt x="33092" y="22942"/>
                      <a:pt x="32183" y="25349"/>
                      <a:pt x="29912" y="25712"/>
                    </a:cubicBezTo>
                    <a:cubicBezTo>
                      <a:pt x="28596" y="25985"/>
                      <a:pt x="27233" y="25349"/>
                      <a:pt x="26052" y="24895"/>
                    </a:cubicBezTo>
                    <a:cubicBezTo>
                      <a:pt x="24826" y="24395"/>
                      <a:pt x="23463" y="23895"/>
                      <a:pt x="22101" y="23986"/>
                    </a:cubicBezTo>
                    <a:cubicBezTo>
                      <a:pt x="21646" y="23986"/>
                      <a:pt x="21510" y="24532"/>
                      <a:pt x="21873" y="24759"/>
                    </a:cubicBezTo>
                    <a:cubicBezTo>
                      <a:pt x="24099" y="26303"/>
                      <a:pt x="24372" y="30118"/>
                      <a:pt x="22191" y="31844"/>
                    </a:cubicBezTo>
                    <a:cubicBezTo>
                      <a:pt x="20057" y="33570"/>
                      <a:pt x="16559" y="32616"/>
                      <a:pt x="15424" y="30163"/>
                    </a:cubicBezTo>
                    <a:cubicBezTo>
                      <a:pt x="15197" y="29709"/>
                      <a:pt x="14515" y="30072"/>
                      <a:pt x="14651" y="30527"/>
                    </a:cubicBezTo>
                    <a:cubicBezTo>
                      <a:pt x="15197" y="33070"/>
                      <a:pt x="12789" y="35114"/>
                      <a:pt x="10518" y="35614"/>
                    </a:cubicBezTo>
                    <a:cubicBezTo>
                      <a:pt x="7611" y="36295"/>
                      <a:pt x="4977" y="34478"/>
                      <a:pt x="3296" y="32253"/>
                    </a:cubicBezTo>
                    <a:cubicBezTo>
                      <a:pt x="2297" y="30936"/>
                      <a:pt x="1480" y="29391"/>
                      <a:pt x="889" y="27801"/>
                    </a:cubicBezTo>
                    <a:cubicBezTo>
                      <a:pt x="662" y="27302"/>
                      <a:pt x="-155" y="27529"/>
                      <a:pt x="26" y="28029"/>
                    </a:cubicBezTo>
                    <a:cubicBezTo>
                      <a:pt x="1252" y="31117"/>
                      <a:pt x="3115" y="34297"/>
                      <a:pt x="6158" y="35841"/>
                    </a:cubicBezTo>
                    <a:cubicBezTo>
                      <a:pt x="8838" y="37204"/>
                      <a:pt x="12108" y="36704"/>
                      <a:pt x="14197" y="34478"/>
                    </a:cubicBezTo>
                    <a:cubicBezTo>
                      <a:pt x="15288" y="33343"/>
                      <a:pt x="15787" y="31844"/>
                      <a:pt x="15469" y="30300"/>
                    </a:cubicBezTo>
                    <a:lnTo>
                      <a:pt x="14651" y="30618"/>
                    </a:lnTo>
                    <a:cubicBezTo>
                      <a:pt x="15742" y="32889"/>
                      <a:pt x="18557" y="33979"/>
                      <a:pt x="20919" y="33388"/>
                    </a:cubicBezTo>
                    <a:cubicBezTo>
                      <a:pt x="23554" y="32752"/>
                      <a:pt x="24871" y="30072"/>
                      <a:pt x="24462" y="27529"/>
                    </a:cubicBezTo>
                    <a:cubicBezTo>
                      <a:pt x="24235" y="26121"/>
                      <a:pt x="23508" y="24849"/>
                      <a:pt x="22282" y="24032"/>
                    </a:cubicBezTo>
                    <a:lnTo>
                      <a:pt x="22101" y="24849"/>
                    </a:lnTo>
                    <a:cubicBezTo>
                      <a:pt x="24780" y="24622"/>
                      <a:pt x="27006" y="26893"/>
                      <a:pt x="29731" y="26621"/>
                    </a:cubicBezTo>
                    <a:cubicBezTo>
                      <a:pt x="32047" y="26394"/>
                      <a:pt x="33410" y="24441"/>
                      <a:pt x="33955" y="22351"/>
                    </a:cubicBezTo>
                    <a:cubicBezTo>
                      <a:pt x="34591" y="19899"/>
                      <a:pt x="34273" y="17173"/>
                      <a:pt x="33728" y="14721"/>
                    </a:cubicBezTo>
                    <a:cubicBezTo>
                      <a:pt x="33092" y="12041"/>
                      <a:pt x="32047" y="9452"/>
                      <a:pt x="30639" y="7090"/>
                    </a:cubicBezTo>
                    <a:cubicBezTo>
                      <a:pt x="28959" y="4365"/>
                      <a:pt x="26870" y="2003"/>
                      <a:pt x="24372" y="95"/>
                    </a:cubicBezTo>
                    <a:cubicBezTo>
                      <a:pt x="23917" y="-268"/>
                      <a:pt x="23508" y="504"/>
                      <a:pt x="23917" y="822"/>
                    </a:cubicBezTo>
                    <a:lnTo>
                      <a:pt x="23917"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43"/>
              <p:cNvSpPr/>
              <p:nvPr/>
            </p:nvSpPr>
            <p:spPr>
              <a:xfrm>
                <a:off x="1385048" y="1029028"/>
                <a:ext cx="59452" cy="67321"/>
              </a:xfrm>
              <a:custGeom>
                <a:avLst/>
                <a:gdLst/>
                <a:ahLst/>
                <a:cxnLst/>
                <a:rect l="l" t="t" r="r" b="b"/>
                <a:pathLst>
                  <a:path w="14536" h="16460" extrusionOk="0">
                    <a:moveTo>
                      <a:pt x="14318" y="10601"/>
                    </a:moveTo>
                    <a:cubicBezTo>
                      <a:pt x="13409" y="14144"/>
                      <a:pt x="9549" y="16279"/>
                      <a:pt x="5915" y="16460"/>
                    </a:cubicBezTo>
                    <a:cubicBezTo>
                      <a:pt x="4961" y="16460"/>
                      <a:pt x="3962" y="16415"/>
                      <a:pt x="3099" y="16006"/>
                    </a:cubicBezTo>
                    <a:cubicBezTo>
                      <a:pt x="-2306" y="13372"/>
                      <a:pt x="147" y="3334"/>
                      <a:pt x="4462" y="790"/>
                    </a:cubicBezTo>
                    <a:cubicBezTo>
                      <a:pt x="10094" y="-2525"/>
                      <a:pt x="15726" y="5332"/>
                      <a:pt x="14318" y="1060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43"/>
              <p:cNvSpPr/>
              <p:nvPr/>
            </p:nvSpPr>
            <p:spPr>
              <a:xfrm>
                <a:off x="1469596" y="1025884"/>
                <a:ext cx="66565" cy="60111"/>
              </a:xfrm>
              <a:custGeom>
                <a:avLst/>
                <a:gdLst/>
                <a:ahLst/>
                <a:cxnLst/>
                <a:rect l="l" t="t" r="r" b="b"/>
                <a:pathLst>
                  <a:path w="16275" h="14697" extrusionOk="0">
                    <a:moveTo>
                      <a:pt x="11266" y="424"/>
                    </a:moveTo>
                    <a:cubicBezTo>
                      <a:pt x="14718" y="1695"/>
                      <a:pt x="16444" y="5738"/>
                      <a:pt x="16262" y="9371"/>
                    </a:cubicBezTo>
                    <a:cubicBezTo>
                      <a:pt x="16217" y="10325"/>
                      <a:pt x="16035" y="11324"/>
                      <a:pt x="15536" y="12142"/>
                    </a:cubicBezTo>
                    <a:cubicBezTo>
                      <a:pt x="12356" y="17274"/>
                      <a:pt x="2636" y="13823"/>
                      <a:pt x="547" y="9281"/>
                    </a:cubicBezTo>
                    <a:cubicBezTo>
                      <a:pt x="-2224" y="3331"/>
                      <a:pt x="6179" y="-1484"/>
                      <a:pt x="11266" y="42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43"/>
              <p:cNvSpPr/>
              <p:nvPr/>
            </p:nvSpPr>
            <p:spPr>
              <a:xfrm>
                <a:off x="1562851" y="892720"/>
                <a:ext cx="51853" cy="58634"/>
              </a:xfrm>
              <a:custGeom>
                <a:avLst/>
                <a:gdLst/>
                <a:ahLst/>
                <a:cxnLst/>
                <a:rect l="l" t="t" r="r" b="b"/>
                <a:pathLst>
                  <a:path w="12678" h="14336" extrusionOk="0">
                    <a:moveTo>
                      <a:pt x="12490" y="9234"/>
                    </a:moveTo>
                    <a:cubicBezTo>
                      <a:pt x="11672" y="12323"/>
                      <a:pt x="8356" y="14185"/>
                      <a:pt x="5177" y="14322"/>
                    </a:cubicBezTo>
                    <a:cubicBezTo>
                      <a:pt x="4314" y="14367"/>
                      <a:pt x="3451" y="14322"/>
                      <a:pt x="2679" y="13958"/>
                    </a:cubicBezTo>
                    <a:cubicBezTo>
                      <a:pt x="-2000" y="11642"/>
                      <a:pt x="135" y="2876"/>
                      <a:pt x="3860" y="695"/>
                    </a:cubicBezTo>
                    <a:cubicBezTo>
                      <a:pt x="8765" y="-2212"/>
                      <a:pt x="13716" y="4647"/>
                      <a:pt x="12490" y="923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43"/>
              <p:cNvSpPr/>
              <p:nvPr/>
            </p:nvSpPr>
            <p:spPr>
              <a:xfrm>
                <a:off x="2196746" y="427386"/>
                <a:ext cx="186811" cy="378174"/>
              </a:xfrm>
              <a:custGeom>
                <a:avLst/>
                <a:gdLst/>
                <a:ahLst/>
                <a:cxnLst/>
                <a:rect l="l" t="t" r="r" b="b"/>
                <a:pathLst>
                  <a:path w="45675" h="92463" extrusionOk="0">
                    <a:moveTo>
                      <a:pt x="189" y="851"/>
                    </a:moveTo>
                    <a:cubicBezTo>
                      <a:pt x="5685" y="4939"/>
                      <a:pt x="10773" y="9617"/>
                      <a:pt x="15360" y="14704"/>
                    </a:cubicBezTo>
                    <a:cubicBezTo>
                      <a:pt x="19993" y="19746"/>
                      <a:pt x="24126" y="25287"/>
                      <a:pt x="27714" y="31101"/>
                    </a:cubicBezTo>
                    <a:cubicBezTo>
                      <a:pt x="31348" y="36960"/>
                      <a:pt x="34436" y="43092"/>
                      <a:pt x="36980" y="49496"/>
                    </a:cubicBezTo>
                    <a:cubicBezTo>
                      <a:pt x="39478" y="55809"/>
                      <a:pt x="41386" y="62395"/>
                      <a:pt x="42748" y="69072"/>
                    </a:cubicBezTo>
                    <a:cubicBezTo>
                      <a:pt x="44065" y="75749"/>
                      <a:pt x="44792" y="82653"/>
                      <a:pt x="44838" y="89511"/>
                    </a:cubicBezTo>
                    <a:cubicBezTo>
                      <a:pt x="44838" y="90329"/>
                      <a:pt x="44838" y="91192"/>
                      <a:pt x="44792" y="92055"/>
                    </a:cubicBezTo>
                    <a:cubicBezTo>
                      <a:pt x="44792" y="92600"/>
                      <a:pt x="45655" y="92600"/>
                      <a:pt x="45655" y="92055"/>
                    </a:cubicBezTo>
                    <a:cubicBezTo>
                      <a:pt x="45791" y="85151"/>
                      <a:pt x="45246" y="78247"/>
                      <a:pt x="44065" y="71434"/>
                    </a:cubicBezTo>
                    <a:cubicBezTo>
                      <a:pt x="42839" y="64621"/>
                      <a:pt x="41022" y="57899"/>
                      <a:pt x="38615" y="51404"/>
                    </a:cubicBezTo>
                    <a:cubicBezTo>
                      <a:pt x="36208" y="44909"/>
                      <a:pt x="33210" y="38686"/>
                      <a:pt x="29712" y="32736"/>
                    </a:cubicBezTo>
                    <a:cubicBezTo>
                      <a:pt x="26170" y="26786"/>
                      <a:pt x="22128" y="21154"/>
                      <a:pt x="17631" y="15931"/>
                    </a:cubicBezTo>
                    <a:cubicBezTo>
                      <a:pt x="13089" y="10707"/>
                      <a:pt x="8047" y="5892"/>
                      <a:pt x="2597" y="1623"/>
                    </a:cubicBezTo>
                    <a:cubicBezTo>
                      <a:pt x="1961" y="1078"/>
                      <a:pt x="1280" y="578"/>
                      <a:pt x="598" y="79"/>
                    </a:cubicBezTo>
                    <a:cubicBezTo>
                      <a:pt x="189" y="-239"/>
                      <a:pt x="-265" y="488"/>
                      <a:pt x="189" y="805"/>
                    </a:cubicBezTo>
                    <a:lnTo>
                      <a:pt x="189" y="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6" name="Google Shape;2266;p43"/>
              <p:cNvSpPr/>
              <p:nvPr/>
            </p:nvSpPr>
            <p:spPr>
              <a:xfrm>
                <a:off x="2297107" y="538930"/>
                <a:ext cx="19309" cy="155682"/>
              </a:xfrm>
              <a:custGeom>
                <a:avLst/>
                <a:gdLst/>
                <a:ahLst/>
                <a:cxnLst/>
                <a:rect l="l" t="t" r="r" b="b"/>
                <a:pathLst>
                  <a:path w="4721" h="38064" extrusionOk="0">
                    <a:moveTo>
                      <a:pt x="38" y="507"/>
                    </a:moveTo>
                    <a:cubicBezTo>
                      <a:pt x="3263" y="9682"/>
                      <a:pt x="4489" y="19538"/>
                      <a:pt x="3580" y="29213"/>
                    </a:cubicBezTo>
                    <a:cubicBezTo>
                      <a:pt x="3308" y="32029"/>
                      <a:pt x="2899" y="34799"/>
                      <a:pt x="2264" y="37524"/>
                    </a:cubicBezTo>
                    <a:cubicBezTo>
                      <a:pt x="2173" y="38069"/>
                      <a:pt x="2990" y="38297"/>
                      <a:pt x="3081" y="37751"/>
                    </a:cubicBezTo>
                    <a:cubicBezTo>
                      <a:pt x="5261" y="28077"/>
                      <a:pt x="5261" y="17994"/>
                      <a:pt x="3126" y="8364"/>
                    </a:cubicBezTo>
                    <a:cubicBezTo>
                      <a:pt x="2536" y="5639"/>
                      <a:pt x="1764" y="2914"/>
                      <a:pt x="855" y="280"/>
                    </a:cubicBezTo>
                    <a:cubicBezTo>
                      <a:pt x="674" y="-220"/>
                      <a:pt x="-189" y="7"/>
                      <a:pt x="38" y="507"/>
                    </a:cubicBezTo>
                    <a:lnTo>
                      <a:pt x="38"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7" name="Google Shape;2267;p43"/>
              <p:cNvSpPr/>
              <p:nvPr/>
            </p:nvSpPr>
            <p:spPr>
              <a:xfrm>
                <a:off x="2234482" y="445996"/>
                <a:ext cx="146905" cy="54401"/>
              </a:xfrm>
              <a:custGeom>
                <a:avLst/>
                <a:gdLst/>
                <a:ahLst/>
                <a:cxnLst/>
                <a:rect l="l" t="t" r="r" b="b"/>
                <a:pathLst>
                  <a:path w="35918" h="13301" extrusionOk="0">
                    <a:moveTo>
                      <a:pt x="35700" y="12469"/>
                    </a:moveTo>
                    <a:cubicBezTo>
                      <a:pt x="27297" y="7382"/>
                      <a:pt x="18440" y="2114"/>
                      <a:pt x="8584" y="524"/>
                    </a:cubicBezTo>
                    <a:cubicBezTo>
                      <a:pt x="5905" y="70"/>
                      <a:pt x="3134" y="-112"/>
                      <a:pt x="409" y="70"/>
                    </a:cubicBezTo>
                    <a:cubicBezTo>
                      <a:pt x="-136" y="115"/>
                      <a:pt x="-136" y="978"/>
                      <a:pt x="409" y="933"/>
                    </a:cubicBezTo>
                    <a:cubicBezTo>
                      <a:pt x="10310" y="252"/>
                      <a:pt x="19667" y="4294"/>
                      <a:pt x="28115" y="9018"/>
                    </a:cubicBezTo>
                    <a:cubicBezTo>
                      <a:pt x="30522" y="10380"/>
                      <a:pt x="32930" y="11788"/>
                      <a:pt x="35291" y="13242"/>
                    </a:cubicBezTo>
                    <a:cubicBezTo>
                      <a:pt x="35746" y="13514"/>
                      <a:pt x="36200" y="12787"/>
                      <a:pt x="35700" y="12469"/>
                    </a:cubicBezTo>
                    <a:lnTo>
                      <a:pt x="35700" y="12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43"/>
              <p:cNvSpPr/>
              <p:nvPr/>
            </p:nvSpPr>
            <p:spPr>
              <a:xfrm>
                <a:off x="2398675" y="168792"/>
                <a:ext cx="36781" cy="99203"/>
              </a:xfrm>
              <a:custGeom>
                <a:avLst/>
                <a:gdLst/>
                <a:ahLst/>
                <a:cxnLst/>
                <a:rect l="l" t="t" r="r" b="b"/>
                <a:pathLst>
                  <a:path w="8993" h="24255" extrusionOk="0">
                    <a:moveTo>
                      <a:pt x="91" y="728"/>
                    </a:moveTo>
                    <a:cubicBezTo>
                      <a:pt x="5224" y="7314"/>
                      <a:pt x="8085" y="15535"/>
                      <a:pt x="8131" y="23847"/>
                    </a:cubicBezTo>
                    <a:cubicBezTo>
                      <a:pt x="8131" y="24392"/>
                      <a:pt x="8994" y="24392"/>
                      <a:pt x="8994" y="23847"/>
                    </a:cubicBezTo>
                    <a:cubicBezTo>
                      <a:pt x="8948" y="17216"/>
                      <a:pt x="7131" y="10585"/>
                      <a:pt x="3816" y="4771"/>
                    </a:cubicBezTo>
                    <a:cubicBezTo>
                      <a:pt x="2907" y="3181"/>
                      <a:pt x="1863" y="1637"/>
                      <a:pt x="682" y="138"/>
                    </a:cubicBezTo>
                    <a:cubicBezTo>
                      <a:pt x="364" y="-271"/>
                      <a:pt x="-227" y="320"/>
                      <a:pt x="91" y="728"/>
                    </a:cubicBezTo>
                    <a:lnTo>
                      <a:pt x="91"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43"/>
              <p:cNvSpPr/>
              <p:nvPr/>
            </p:nvSpPr>
            <p:spPr>
              <a:xfrm>
                <a:off x="2351680" y="199252"/>
                <a:ext cx="46262" cy="98720"/>
              </a:xfrm>
              <a:custGeom>
                <a:avLst/>
                <a:gdLst/>
                <a:ahLst/>
                <a:cxnLst/>
                <a:rect l="l" t="t" r="r" b="b"/>
                <a:pathLst>
                  <a:path w="11311" h="24137" extrusionOk="0">
                    <a:moveTo>
                      <a:pt x="138" y="728"/>
                    </a:moveTo>
                    <a:cubicBezTo>
                      <a:pt x="4862" y="5452"/>
                      <a:pt x="8177" y="11539"/>
                      <a:pt x="9631" y="18079"/>
                    </a:cubicBezTo>
                    <a:cubicBezTo>
                      <a:pt x="10040" y="19941"/>
                      <a:pt x="10312" y="21803"/>
                      <a:pt x="10448" y="23711"/>
                    </a:cubicBezTo>
                    <a:cubicBezTo>
                      <a:pt x="10448" y="24256"/>
                      <a:pt x="11311" y="24302"/>
                      <a:pt x="11311" y="23711"/>
                    </a:cubicBezTo>
                    <a:cubicBezTo>
                      <a:pt x="10902" y="16852"/>
                      <a:pt x="8495" y="10176"/>
                      <a:pt x="4498" y="4589"/>
                    </a:cubicBezTo>
                    <a:cubicBezTo>
                      <a:pt x="3363" y="2999"/>
                      <a:pt x="2091" y="1500"/>
                      <a:pt x="728" y="138"/>
                    </a:cubicBezTo>
                    <a:cubicBezTo>
                      <a:pt x="320" y="-271"/>
                      <a:pt x="-271" y="320"/>
                      <a:pt x="138" y="728"/>
                    </a:cubicBezTo>
                    <a:lnTo>
                      <a:pt x="138"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43"/>
              <p:cNvSpPr/>
              <p:nvPr/>
            </p:nvSpPr>
            <p:spPr>
              <a:xfrm>
                <a:off x="2346053" y="264670"/>
                <a:ext cx="11804" cy="41387"/>
              </a:xfrm>
              <a:custGeom>
                <a:avLst/>
                <a:gdLst/>
                <a:ahLst/>
                <a:cxnLst/>
                <a:rect l="l" t="t" r="r" b="b"/>
                <a:pathLst>
                  <a:path w="2886" h="10119" extrusionOk="0">
                    <a:moveTo>
                      <a:pt x="60" y="627"/>
                    </a:moveTo>
                    <a:cubicBezTo>
                      <a:pt x="1559" y="3398"/>
                      <a:pt x="2240" y="6577"/>
                      <a:pt x="1968" y="9711"/>
                    </a:cubicBezTo>
                    <a:cubicBezTo>
                      <a:pt x="1922" y="10256"/>
                      <a:pt x="2785" y="10256"/>
                      <a:pt x="2831" y="9711"/>
                    </a:cubicBezTo>
                    <a:cubicBezTo>
                      <a:pt x="3103" y="6395"/>
                      <a:pt x="2376" y="3080"/>
                      <a:pt x="787" y="218"/>
                    </a:cubicBezTo>
                    <a:cubicBezTo>
                      <a:pt x="514" y="-282"/>
                      <a:pt x="-213" y="173"/>
                      <a:pt x="60" y="627"/>
                    </a:cubicBezTo>
                    <a:lnTo>
                      <a:pt x="60" y="6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43"/>
              <p:cNvSpPr/>
              <p:nvPr/>
            </p:nvSpPr>
            <p:spPr>
              <a:xfrm>
                <a:off x="1873586" y="457838"/>
                <a:ext cx="32409" cy="73383"/>
              </a:xfrm>
              <a:custGeom>
                <a:avLst/>
                <a:gdLst/>
                <a:ahLst/>
                <a:cxnLst/>
                <a:rect l="l" t="t" r="r" b="b"/>
                <a:pathLst>
                  <a:path w="7924" h="17942" extrusionOk="0">
                    <a:moveTo>
                      <a:pt x="5814" y="671"/>
                    </a:moveTo>
                    <a:cubicBezTo>
                      <a:pt x="8176" y="5167"/>
                      <a:pt x="7041" y="10982"/>
                      <a:pt x="3634" y="14660"/>
                    </a:cubicBezTo>
                    <a:cubicBezTo>
                      <a:pt x="2635" y="15705"/>
                      <a:pt x="1499" y="16568"/>
                      <a:pt x="228" y="17159"/>
                    </a:cubicBezTo>
                    <a:cubicBezTo>
                      <a:pt x="-272" y="17386"/>
                      <a:pt x="137" y="18158"/>
                      <a:pt x="636" y="17885"/>
                    </a:cubicBezTo>
                    <a:cubicBezTo>
                      <a:pt x="5542" y="15569"/>
                      <a:pt x="8403" y="9846"/>
                      <a:pt x="7858" y="4532"/>
                    </a:cubicBezTo>
                    <a:cubicBezTo>
                      <a:pt x="7676" y="3033"/>
                      <a:pt x="7268" y="1580"/>
                      <a:pt x="6541" y="217"/>
                    </a:cubicBezTo>
                    <a:cubicBezTo>
                      <a:pt x="6314" y="-283"/>
                      <a:pt x="5587" y="171"/>
                      <a:pt x="5814" y="671"/>
                    </a:cubicBezTo>
                    <a:lnTo>
                      <a:pt x="5814" y="6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43"/>
              <p:cNvSpPr/>
              <p:nvPr/>
            </p:nvSpPr>
            <p:spPr>
              <a:xfrm>
                <a:off x="1821737" y="479122"/>
                <a:ext cx="26487" cy="67939"/>
              </a:xfrm>
              <a:custGeom>
                <a:avLst/>
                <a:gdLst/>
                <a:ahLst/>
                <a:cxnLst/>
                <a:rect l="l" t="t" r="r" b="b"/>
                <a:pathLst>
                  <a:path w="6476" h="16611" extrusionOk="0">
                    <a:moveTo>
                      <a:pt x="5140" y="507"/>
                    </a:moveTo>
                    <a:cubicBezTo>
                      <a:pt x="5549" y="3686"/>
                      <a:pt x="6003" y="7048"/>
                      <a:pt x="5094" y="10181"/>
                    </a:cubicBezTo>
                    <a:cubicBezTo>
                      <a:pt x="4368" y="12589"/>
                      <a:pt x="2733" y="14905"/>
                      <a:pt x="280" y="15768"/>
                    </a:cubicBezTo>
                    <a:cubicBezTo>
                      <a:pt x="-220" y="15950"/>
                      <a:pt x="7" y="16767"/>
                      <a:pt x="507" y="16586"/>
                    </a:cubicBezTo>
                    <a:cubicBezTo>
                      <a:pt x="3141" y="15632"/>
                      <a:pt x="4958" y="13315"/>
                      <a:pt x="5821" y="10726"/>
                    </a:cubicBezTo>
                    <a:cubicBezTo>
                      <a:pt x="6911" y="7366"/>
                      <a:pt x="6412" y="3732"/>
                      <a:pt x="5958" y="280"/>
                    </a:cubicBezTo>
                    <a:cubicBezTo>
                      <a:pt x="5867" y="-220"/>
                      <a:pt x="5049" y="7"/>
                      <a:pt x="5140" y="507"/>
                    </a:cubicBezTo>
                    <a:lnTo>
                      <a:pt x="5140" y="5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43"/>
              <p:cNvSpPr/>
              <p:nvPr/>
            </p:nvSpPr>
            <p:spPr>
              <a:xfrm>
                <a:off x="1328783" y="411859"/>
                <a:ext cx="150263" cy="124074"/>
              </a:xfrm>
              <a:custGeom>
                <a:avLst/>
                <a:gdLst/>
                <a:ahLst/>
                <a:cxnLst/>
                <a:rect l="l" t="t" r="r" b="b"/>
                <a:pathLst>
                  <a:path w="36739" h="30336" extrusionOk="0">
                    <a:moveTo>
                      <a:pt x="35935" y="197"/>
                    </a:moveTo>
                    <a:cubicBezTo>
                      <a:pt x="32664" y="5329"/>
                      <a:pt x="28713" y="10007"/>
                      <a:pt x="24307" y="14186"/>
                    </a:cubicBezTo>
                    <a:cubicBezTo>
                      <a:pt x="19856" y="18365"/>
                      <a:pt x="14950" y="21998"/>
                      <a:pt x="9636" y="24996"/>
                    </a:cubicBezTo>
                    <a:cubicBezTo>
                      <a:pt x="6639" y="26722"/>
                      <a:pt x="3504" y="28175"/>
                      <a:pt x="280" y="29447"/>
                    </a:cubicBezTo>
                    <a:cubicBezTo>
                      <a:pt x="-220" y="29674"/>
                      <a:pt x="7" y="30492"/>
                      <a:pt x="507" y="30310"/>
                    </a:cubicBezTo>
                    <a:cubicBezTo>
                      <a:pt x="6275" y="28039"/>
                      <a:pt x="11726" y="25041"/>
                      <a:pt x="16767" y="21453"/>
                    </a:cubicBezTo>
                    <a:cubicBezTo>
                      <a:pt x="21809" y="17865"/>
                      <a:pt x="26396" y="13686"/>
                      <a:pt x="30439" y="8963"/>
                    </a:cubicBezTo>
                    <a:cubicBezTo>
                      <a:pt x="32710" y="6328"/>
                      <a:pt x="34799" y="3558"/>
                      <a:pt x="36661" y="651"/>
                    </a:cubicBezTo>
                    <a:cubicBezTo>
                      <a:pt x="36979" y="151"/>
                      <a:pt x="36253" y="-257"/>
                      <a:pt x="35935" y="197"/>
                    </a:cubicBezTo>
                    <a:lnTo>
                      <a:pt x="35935" y="1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43"/>
              <p:cNvSpPr/>
              <p:nvPr/>
            </p:nvSpPr>
            <p:spPr>
              <a:xfrm>
                <a:off x="1259942" y="408735"/>
                <a:ext cx="85469" cy="76238"/>
              </a:xfrm>
              <a:custGeom>
                <a:avLst/>
                <a:gdLst/>
                <a:ahLst/>
                <a:cxnLst/>
                <a:rect l="l" t="t" r="r" b="b"/>
                <a:pathLst>
                  <a:path w="20897" h="18640" extrusionOk="0">
                    <a:moveTo>
                      <a:pt x="20065" y="188"/>
                    </a:moveTo>
                    <a:cubicBezTo>
                      <a:pt x="16114" y="5911"/>
                      <a:pt x="11072" y="10907"/>
                      <a:pt x="5304" y="14768"/>
                    </a:cubicBezTo>
                    <a:cubicBezTo>
                      <a:pt x="3669" y="15903"/>
                      <a:pt x="1943" y="16903"/>
                      <a:pt x="217" y="17856"/>
                    </a:cubicBezTo>
                    <a:cubicBezTo>
                      <a:pt x="-283" y="18083"/>
                      <a:pt x="171" y="18856"/>
                      <a:pt x="671" y="18583"/>
                    </a:cubicBezTo>
                    <a:cubicBezTo>
                      <a:pt x="6893" y="15222"/>
                      <a:pt x="12526" y="10771"/>
                      <a:pt x="17113" y="5366"/>
                    </a:cubicBezTo>
                    <a:cubicBezTo>
                      <a:pt x="18430" y="3867"/>
                      <a:pt x="19656" y="2277"/>
                      <a:pt x="20838" y="642"/>
                    </a:cubicBezTo>
                    <a:cubicBezTo>
                      <a:pt x="21110" y="188"/>
                      <a:pt x="20383" y="-266"/>
                      <a:pt x="20065" y="188"/>
                    </a:cubicBezTo>
                    <a:lnTo>
                      <a:pt x="20065" y="18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5" name="Google Shape;2275;p43"/>
              <p:cNvSpPr/>
              <p:nvPr/>
            </p:nvSpPr>
            <p:spPr>
              <a:xfrm>
                <a:off x="1113693" y="362299"/>
                <a:ext cx="49178" cy="49599"/>
              </a:xfrm>
              <a:custGeom>
                <a:avLst/>
                <a:gdLst/>
                <a:ahLst/>
                <a:cxnLst/>
                <a:rect l="l" t="t" r="r" b="b"/>
                <a:pathLst>
                  <a:path w="12024" h="12127" extrusionOk="0">
                    <a:moveTo>
                      <a:pt x="11181" y="280"/>
                    </a:moveTo>
                    <a:cubicBezTo>
                      <a:pt x="9318" y="5322"/>
                      <a:pt x="5276" y="9409"/>
                      <a:pt x="280" y="11271"/>
                    </a:cubicBezTo>
                    <a:cubicBezTo>
                      <a:pt x="-220" y="11453"/>
                      <a:pt x="7" y="12316"/>
                      <a:pt x="507" y="12089"/>
                    </a:cubicBezTo>
                    <a:cubicBezTo>
                      <a:pt x="5821" y="10136"/>
                      <a:pt x="10045" y="5821"/>
                      <a:pt x="11998" y="507"/>
                    </a:cubicBezTo>
                    <a:cubicBezTo>
                      <a:pt x="12180" y="7"/>
                      <a:pt x="11362" y="-220"/>
                      <a:pt x="11181" y="280"/>
                    </a:cubicBezTo>
                    <a:lnTo>
                      <a:pt x="11181" y="2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6" name="Google Shape;2276;p43"/>
              <p:cNvSpPr/>
              <p:nvPr/>
            </p:nvSpPr>
            <p:spPr>
              <a:xfrm>
                <a:off x="1067443" y="332636"/>
                <a:ext cx="36229" cy="35804"/>
              </a:xfrm>
              <a:custGeom>
                <a:avLst/>
                <a:gdLst/>
                <a:ahLst/>
                <a:cxnLst/>
                <a:rect l="l" t="t" r="r" b="b"/>
                <a:pathLst>
                  <a:path w="8858" h="8754" extrusionOk="0">
                    <a:moveTo>
                      <a:pt x="8001" y="313"/>
                    </a:moveTo>
                    <a:cubicBezTo>
                      <a:pt x="6639" y="3764"/>
                      <a:pt x="3777" y="6580"/>
                      <a:pt x="280" y="7898"/>
                    </a:cubicBezTo>
                    <a:cubicBezTo>
                      <a:pt x="-220" y="8125"/>
                      <a:pt x="7" y="8942"/>
                      <a:pt x="507" y="8715"/>
                    </a:cubicBezTo>
                    <a:cubicBezTo>
                      <a:pt x="4322" y="7262"/>
                      <a:pt x="7320" y="4264"/>
                      <a:pt x="8819" y="540"/>
                    </a:cubicBezTo>
                    <a:cubicBezTo>
                      <a:pt x="9046" y="-5"/>
                      <a:pt x="8228" y="-233"/>
                      <a:pt x="8001" y="313"/>
                    </a:cubicBezTo>
                    <a:lnTo>
                      <a:pt x="8001" y="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7" name="Google Shape;2277;p43"/>
              <p:cNvSpPr/>
              <p:nvPr/>
            </p:nvSpPr>
            <p:spPr>
              <a:xfrm>
                <a:off x="1512531" y="218839"/>
                <a:ext cx="73305" cy="58835"/>
              </a:xfrm>
              <a:custGeom>
                <a:avLst/>
                <a:gdLst/>
                <a:ahLst/>
                <a:cxnLst/>
                <a:rect l="l" t="t" r="r" b="b"/>
                <a:pathLst>
                  <a:path w="17923" h="14385" extrusionOk="0">
                    <a:moveTo>
                      <a:pt x="17845" y="13743"/>
                    </a:moveTo>
                    <a:cubicBezTo>
                      <a:pt x="13530" y="7611"/>
                      <a:pt x="7489" y="2797"/>
                      <a:pt x="540" y="26"/>
                    </a:cubicBezTo>
                    <a:cubicBezTo>
                      <a:pt x="-5" y="-155"/>
                      <a:pt x="-233" y="662"/>
                      <a:pt x="313" y="844"/>
                    </a:cubicBezTo>
                    <a:cubicBezTo>
                      <a:pt x="7035" y="3569"/>
                      <a:pt x="12939" y="8247"/>
                      <a:pt x="17118" y="14197"/>
                    </a:cubicBezTo>
                    <a:cubicBezTo>
                      <a:pt x="17436" y="14651"/>
                      <a:pt x="18163" y="14197"/>
                      <a:pt x="17845" y="13743"/>
                    </a:cubicBezTo>
                    <a:lnTo>
                      <a:pt x="17845" y="13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8" name="Google Shape;2278;p43"/>
              <p:cNvSpPr/>
              <p:nvPr/>
            </p:nvSpPr>
            <p:spPr>
              <a:xfrm>
                <a:off x="1564143" y="196860"/>
                <a:ext cx="47133" cy="38503"/>
              </a:xfrm>
              <a:custGeom>
                <a:avLst/>
                <a:gdLst/>
                <a:ahLst/>
                <a:cxnLst/>
                <a:rect l="l" t="t" r="r" b="b"/>
                <a:pathLst>
                  <a:path w="11524" h="9414" extrusionOk="0">
                    <a:moveTo>
                      <a:pt x="11446" y="8807"/>
                    </a:moveTo>
                    <a:cubicBezTo>
                      <a:pt x="8630" y="5038"/>
                      <a:pt x="4951" y="1994"/>
                      <a:pt x="636" y="41"/>
                    </a:cubicBezTo>
                    <a:cubicBezTo>
                      <a:pt x="137" y="-186"/>
                      <a:pt x="-272" y="586"/>
                      <a:pt x="227" y="814"/>
                    </a:cubicBezTo>
                    <a:cubicBezTo>
                      <a:pt x="4361" y="2676"/>
                      <a:pt x="7994" y="5583"/>
                      <a:pt x="10720" y="9216"/>
                    </a:cubicBezTo>
                    <a:cubicBezTo>
                      <a:pt x="11038" y="9671"/>
                      <a:pt x="11764" y="9262"/>
                      <a:pt x="11446" y="8807"/>
                    </a:cubicBezTo>
                    <a:lnTo>
                      <a:pt x="11446" y="88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9" name="Google Shape;2279;p43"/>
              <p:cNvSpPr/>
              <p:nvPr/>
            </p:nvSpPr>
            <p:spPr>
              <a:xfrm>
                <a:off x="1037324" y="639380"/>
                <a:ext cx="14368" cy="57677"/>
              </a:xfrm>
              <a:custGeom>
                <a:avLst/>
                <a:gdLst/>
                <a:ahLst/>
                <a:cxnLst/>
                <a:rect l="l" t="t" r="r" b="b"/>
                <a:pathLst>
                  <a:path w="3513" h="14102" extrusionOk="0">
                    <a:moveTo>
                      <a:pt x="60" y="651"/>
                    </a:moveTo>
                    <a:cubicBezTo>
                      <a:pt x="2513" y="4466"/>
                      <a:pt x="3285" y="9190"/>
                      <a:pt x="2195" y="13596"/>
                    </a:cubicBezTo>
                    <a:cubicBezTo>
                      <a:pt x="2059" y="14095"/>
                      <a:pt x="2876" y="14322"/>
                      <a:pt x="3012" y="13823"/>
                    </a:cubicBezTo>
                    <a:cubicBezTo>
                      <a:pt x="4148" y="9190"/>
                      <a:pt x="3330" y="4239"/>
                      <a:pt x="787" y="197"/>
                    </a:cubicBezTo>
                    <a:cubicBezTo>
                      <a:pt x="514" y="-257"/>
                      <a:pt x="-212" y="151"/>
                      <a:pt x="60" y="651"/>
                    </a:cubicBezTo>
                    <a:lnTo>
                      <a:pt x="60" y="6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0" name="Google Shape;2280;p43"/>
              <p:cNvSpPr/>
              <p:nvPr/>
            </p:nvSpPr>
            <p:spPr>
              <a:xfrm>
                <a:off x="993744" y="688287"/>
                <a:ext cx="9284" cy="52417"/>
              </a:xfrm>
              <a:custGeom>
                <a:avLst/>
                <a:gdLst/>
                <a:ahLst/>
                <a:cxnLst/>
                <a:rect l="l" t="t" r="r" b="b"/>
                <a:pathLst>
                  <a:path w="2270" h="12816" extrusionOk="0">
                    <a:moveTo>
                      <a:pt x="43" y="636"/>
                    </a:moveTo>
                    <a:cubicBezTo>
                      <a:pt x="1815" y="4270"/>
                      <a:pt x="1860" y="8585"/>
                      <a:pt x="316" y="12309"/>
                    </a:cubicBezTo>
                    <a:cubicBezTo>
                      <a:pt x="134" y="12809"/>
                      <a:pt x="952" y="13036"/>
                      <a:pt x="1134" y="12536"/>
                    </a:cubicBezTo>
                    <a:cubicBezTo>
                      <a:pt x="2769" y="8585"/>
                      <a:pt x="2632" y="4043"/>
                      <a:pt x="770" y="227"/>
                    </a:cubicBezTo>
                    <a:cubicBezTo>
                      <a:pt x="543" y="-272"/>
                      <a:pt x="-184" y="136"/>
                      <a:pt x="43" y="636"/>
                    </a:cubicBezTo>
                    <a:lnTo>
                      <a:pt x="43" y="63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1" name="Google Shape;2281;p43"/>
              <p:cNvSpPr/>
              <p:nvPr/>
            </p:nvSpPr>
            <p:spPr>
              <a:xfrm>
                <a:off x="674363" y="734368"/>
                <a:ext cx="41068" cy="67101"/>
              </a:xfrm>
              <a:custGeom>
                <a:avLst/>
                <a:gdLst/>
                <a:ahLst/>
                <a:cxnLst/>
                <a:rect l="l" t="t" r="r" b="b"/>
                <a:pathLst>
                  <a:path w="10041" h="16406" extrusionOk="0">
                    <a:moveTo>
                      <a:pt x="9014" y="540"/>
                    </a:moveTo>
                    <a:cubicBezTo>
                      <a:pt x="10149" y="6762"/>
                      <a:pt x="6243" y="13439"/>
                      <a:pt x="293" y="15528"/>
                    </a:cubicBezTo>
                    <a:cubicBezTo>
                      <a:pt x="-207" y="15710"/>
                      <a:pt x="-25" y="16528"/>
                      <a:pt x="520" y="16391"/>
                    </a:cubicBezTo>
                    <a:cubicBezTo>
                      <a:pt x="5471" y="14620"/>
                      <a:pt x="9150" y="9942"/>
                      <a:pt x="9877" y="4764"/>
                    </a:cubicBezTo>
                    <a:cubicBezTo>
                      <a:pt x="10104" y="3265"/>
                      <a:pt x="10104" y="1766"/>
                      <a:pt x="9831" y="313"/>
                    </a:cubicBezTo>
                    <a:cubicBezTo>
                      <a:pt x="9740" y="-233"/>
                      <a:pt x="8923" y="-5"/>
                      <a:pt x="9014" y="540"/>
                    </a:cubicBezTo>
                    <a:lnTo>
                      <a:pt x="9014"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43"/>
              <p:cNvSpPr/>
              <p:nvPr/>
            </p:nvSpPr>
            <p:spPr>
              <a:xfrm>
                <a:off x="615002" y="742521"/>
                <a:ext cx="31583" cy="64160"/>
              </a:xfrm>
              <a:custGeom>
                <a:avLst/>
                <a:gdLst/>
                <a:ahLst/>
                <a:cxnLst/>
                <a:rect l="l" t="t" r="r" b="b"/>
                <a:pathLst>
                  <a:path w="7722" h="15687" extrusionOk="0">
                    <a:moveTo>
                      <a:pt x="6860" y="363"/>
                    </a:moveTo>
                    <a:cubicBezTo>
                      <a:pt x="6724" y="5905"/>
                      <a:pt x="4271" y="11264"/>
                      <a:pt x="138" y="14943"/>
                    </a:cubicBezTo>
                    <a:cubicBezTo>
                      <a:pt x="-271" y="15307"/>
                      <a:pt x="320" y="15942"/>
                      <a:pt x="728" y="15579"/>
                    </a:cubicBezTo>
                    <a:cubicBezTo>
                      <a:pt x="5043" y="11718"/>
                      <a:pt x="7587" y="6132"/>
                      <a:pt x="7723" y="409"/>
                    </a:cubicBezTo>
                    <a:cubicBezTo>
                      <a:pt x="7723" y="-136"/>
                      <a:pt x="6860" y="-136"/>
                      <a:pt x="6860" y="409"/>
                    </a:cubicBezTo>
                    <a:lnTo>
                      <a:pt x="6860" y="40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43"/>
              <p:cNvSpPr/>
              <p:nvPr/>
            </p:nvSpPr>
            <p:spPr>
              <a:xfrm>
                <a:off x="879069" y="761671"/>
                <a:ext cx="38712" cy="335662"/>
              </a:xfrm>
              <a:custGeom>
                <a:avLst/>
                <a:gdLst/>
                <a:ahLst/>
                <a:cxnLst/>
                <a:rect l="l" t="t" r="r" b="b"/>
                <a:pathLst>
                  <a:path w="9465" h="82069" extrusionOk="0">
                    <a:moveTo>
                      <a:pt x="15" y="540"/>
                    </a:moveTo>
                    <a:cubicBezTo>
                      <a:pt x="2968" y="11441"/>
                      <a:pt x="5920" y="22387"/>
                      <a:pt x="7510" y="33605"/>
                    </a:cubicBezTo>
                    <a:cubicBezTo>
                      <a:pt x="8963" y="44007"/>
                      <a:pt x="9190" y="54726"/>
                      <a:pt x="7101" y="65082"/>
                    </a:cubicBezTo>
                    <a:cubicBezTo>
                      <a:pt x="5966" y="70759"/>
                      <a:pt x="4103" y="76301"/>
                      <a:pt x="1469" y="81433"/>
                    </a:cubicBezTo>
                    <a:cubicBezTo>
                      <a:pt x="1196" y="81933"/>
                      <a:pt x="1968" y="82341"/>
                      <a:pt x="2195" y="81842"/>
                    </a:cubicBezTo>
                    <a:cubicBezTo>
                      <a:pt x="6964" y="72622"/>
                      <a:pt x="9099" y="62311"/>
                      <a:pt x="9417" y="51955"/>
                    </a:cubicBezTo>
                    <a:cubicBezTo>
                      <a:pt x="9781" y="40918"/>
                      <a:pt x="8055" y="29881"/>
                      <a:pt x="5648" y="19117"/>
                    </a:cubicBezTo>
                    <a:cubicBezTo>
                      <a:pt x="4194" y="12803"/>
                      <a:pt x="2513" y="6535"/>
                      <a:pt x="833" y="313"/>
                    </a:cubicBezTo>
                    <a:cubicBezTo>
                      <a:pt x="697" y="-233"/>
                      <a:pt x="-121" y="-5"/>
                      <a:pt x="15" y="540"/>
                    </a:cubicBezTo>
                    <a:lnTo>
                      <a:pt x="15" y="5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43"/>
              <p:cNvSpPr/>
              <p:nvPr/>
            </p:nvSpPr>
            <p:spPr>
              <a:xfrm>
                <a:off x="890565" y="813468"/>
                <a:ext cx="67395" cy="103080"/>
              </a:xfrm>
              <a:custGeom>
                <a:avLst/>
                <a:gdLst/>
                <a:ahLst/>
                <a:cxnLst/>
                <a:rect l="l" t="t" r="r" b="b"/>
                <a:pathLst>
                  <a:path w="16478" h="25203" extrusionOk="0">
                    <a:moveTo>
                      <a:pt x="157" y="682"/>
                    </a:moveTo>
                    <a:cubicBezTo>
                      <a:pt x="6152" y="5360"/>
                      <a:pt x="10876" y="11673"/>
                      <a:pt x="13738" y="18714"/>
                    </a:cubicBezTo>
                    <a:cubicBezTo>
                      <a:pt x="14510" y="20712"/>
                      <a:pt x="15146" y="22801"/>
                      <a:pt x="15645" y="24891"/>
                    </a:cubicBezTo>
                    <a:cubicBezTo>
                      <a:pt x="15782" y="25436"/>
                      <a:pt x="16599" y="25209"/>
                      <a:pt x="16463" y="24663"/>
                    </a:cubicBezTo>
                    <a:cubicBezTo>
                      <a:pt x="14737" y="17169"/>
                      <a:pt x="10922" y="10129"/>
                      <a:pt x="5607" y="4497"/>
                    </a:cubicBezTo>
                    <a:cubicBezTo>
                      <a:pt x="4109" y="2907"/>
                      <a:pt x="2474" y="1454"/>
                      <a:pt x="747" y="91"/>
                    </a:cubicBezTo>
                    <a:cubicBezTo>
                      <a:pt x="339" y="-227"/>
                      <a:pt x="-297" y="364"/>
                      <a:pt x="157" y="682"/>
                    </a:cubicBezTo>
                    <a:lnTo>
                      <a:pt x="157" y="6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43"/>
              <p:cNvSpPr/>
              <p:nvPr/>
            </p:nvSpPr>
            <p:spPr>
              <a:xfrm>
                <a:off x="852292" y="983778"/>
                <a:ext cx="55546" cy="65481"/>
              </a:xfrm>
              <a:custGeom>
                <a:avLst/>
                <a:gdLst/>
                <a:ahLst/>
                <a:cxnLst/>
                <a:rect l="l" t="t" r="r" b="b"/>
                <a:pathLst>
                  <a:path w="13581" h="16010" extrusionOk="0">
                    <a:moveTo>
                      <a:pt x="12877" y="138"/>
                    </a:moveTo>
                    <a:cubicBezTo>
                      <a:pt x="8608" y="5180"/>
                      <a:pt x="4338" y="10221"/>
                      <a:pt x="114" y="15263"/>
                    </a:cubicBezTo>
                    <a:cubicBezTo>
                      <a:pt x="-249" y="15672"/>
                      <a:pt x="341" y="16308"/>
                      <a:pt x="705" y="15853"/>
                    </a:cubicBezTo>
                    <a:cubicBezTo>
                      <a:pt x="4974" y="10812"/>
                      <a:pt x="9198" y="5770"/>
                      <a:pt x="13468" y="728"/>
                    </a:cubicBezTo>
                    <a:cubicBezTo>
                      <a:pt x="13831" y="320"/>
                      <a:pt x="13240" y="-271"/>
                      <a:pt x="12877" y="138"/>
                    </a:cubicBezTo>
                    <a:lnTo>
                      <a:pt x="12877"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43"/>
              <p:cNvSpPr/>
              <p:nvPr/>
            </p:nvSpPr>
            <p:spPr>
              <a:xfrm>
                <a:off x="821376" y="357437"/>
                <a:ext cx="162001" cy="144590"/>
              </a:xfrm>
              <a:custGeom>
                <a:avLst/>
                <a:gdLst/>
                <a:ahLst/>
                <a:cxnLst/>
                <a:rect l="l" t="t" r="r" b="b"/>
                <a:pathLst>
                  <a:path w="39609" h="35352" extrusionOk="0">
                    <a:moveTo>
                      <a:pt x="39060" y="15"/>
                    </a:moveTo>
                    <a:cubicBezTo>
                      <a:pt x="32383" y="2104"/>
                      <a:pt x="26069" y="5329"/>
                      <a:pt x="20437" y="9508"/>
                    </a:cubicBezTo>
                    <a:cubicBezTo>
                      <a:pt x="14805" y="13687"/>
                      <a:pt x="9854" y="18683"/>
                      <a:pt x="5857" y="24451"/>
                    </a:cubicBezTo>
                    <a:cubicBezTo>
                      <a:pt x="3586" y="27676"/>
                      <a:pt x="1633" y="31082"/>
                      <a:pt x="43" y="34716"/>
                    </a:cubicBezTo>
                    <a:cubicBezTo>
                      <a:pt x="-184" y="35216"/>
                      <a:pt x="543" y="35624"/>
                      <a:pt x="770" y="35125"/>
                    </a:cubicBezTo>
                    <a:cubicBezTo>
                      <a:pt x="3586" y="28811"/>
                      <a:pt x="7492" y="22998"/>
                      <a:pt x="12216" y="17956"/>
                    </a:cubicBezTo>
                    <a:cubicBezTo>
                      <a:pt x="16940" y="12914"/>
                      <a:pt x="22435" y="8645"/>
                      <a:pt x="28522" y="5375"/>
                    </a:cubicBezTo>
                    <a:cubicBezTo>
                      <a:pt x="31974" y="3513"/>
                      <a:pt x="35562" y="2013"/>
                      <a:pt x="39332" y="833"/>
                    </a:cubicBezTo>
                    <a:cubicBezTo>
                      <a:pt x="39832" y="697"/>
                      <a:pt x="39605" y="-121"/>
                      <a:pt x="39060" y="15"/>
                    </a:cubicBezTo>
                    <a:lnTo>
                      <a:pt x="39060"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43"/>
              <p:cNvSpPr/>
              <p:nvPr/>
            </p:nvSpPr>
            <p:spPr>
              <a:xfrm>
                <a:off x="891088" y="198381"/>
                <a:ext cx="78577" cy="31742"/>
              </a:xfrm>
              <a:custGeom>
                <a:avLst/>
                <a:gdLst/>
                <a:ahLst/>
                <a:cxnLst/>
                <a:rect l="l" t="t" r="r" b="b"/>
                <a:pathLst>
                  <a:path w="19212" h="7761" extrusionOk="0">
                    <a:moveTo>
                      <a:pt x="18606" y="33"/>
                    </a:moveTo>
                    <a:cubicBezTo>
                      <a:pt x="13155" y="3758"/>
                      <a:pt x="6932" y="6120"/>
                      <a:pt x="392" y="6892"/>
                    </a:cubicBezTo>
                    <a:cubicBezTo>
                      <a:pt x="-108" y="6983"/>
                      <a:pt x="-153" y="7845"/>
                      <a:pt x="392" y="7755"/>
                    </a:cubicBezTo>
                    <a:cubicBezTo>
                      <a:pt x="7069" y="6937"/>
                      <a:pt x="13473" y="4575"/>
                      <a:pt x="19014" y="805"/>
                    </a:cubicBezTo>
                    <a:cubicBezTo>
                      <a:pt x="19468" y="487"/>
                      <a:pt x="19060" y="-239"/>
                      <a:pt x="18606" y="79"/>
                    </a:cubicBezTo>
                    <a:lnTo>
                      <a:pt x="18606"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43"/>
              <p:cNvSpPr/>
              <p:nvPr/>
            </p:nvSpPr>
            <p:spPr>
              <a:xfrm>
                <a:off x="866339" y="177947"/>
                <a:ext cx="63452" cy="16225"/>
              </a:xfrm>
              <a:custGeom>
                <a:avLst/>
                <a:gdLst/>
                <a:ahLst/>
                <a:cxnLst/>
                <a:rect l="l" t="t" r="r" b="b"/>
                <a:pathLst>
                  <a:path w="15514" h="3967" extrusionOk="0">
                    <a:moveTo>
                      <a:pt x="14892" y="79"/>
                    </a:moveTo>
                    <a:cubicBezTo>
                      <a:pt x="10850" y="3167"/>
                      <a:pt x="5308" y="3985"/>
                      <a:pt x="539" y="2168"/>
                    </a:cubicBezTo>
                    <a:cubicBezTo>
                      <a:pt x="-5" y="1941"/>
                      <a:pt x="-232" y="2804"/>
                      <a:pt x="312" y="2985"/>
                    </a:cubicBezTo>
                    <a:cubicBezTo>
                      <a:pt x="5263" y="4848"/>
                      <a:pt x="11123" y="4030"/>
                      <a:pt x="15347" y="805"/>
                    </a:cubicBezTo>
                    <a:cubicBezTo>
                      <a:pt x="15755" y="487"/>
                      <a:pt x="15347" y="-239"/>
                      <a:pt x="14892" y="79"/>
                    </a:cubicBezTo>
                    <a:lnTo>
                      <a:pt x="14892" y="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89" name="Google Shape;2289;p43"/>
            <p:cNvGrpSpPr/>
            <p:nvPr/>
          </p:nvGrpSpPr>
          <p:grpSpPr>
            <a:xfrm rot="9871805">
              <a:off x="-527559" y="754573"/>
              <a:ext cx="111630" cy="295231"/>
              <a:chOff x="8973906" y="2051115"/>
              <a:chExt cx="318111" cy="841320"/>
            </a:xfrm>
          </p:grpSpPr>
          <p:sp>
            <p:nvSpPr>
              <p:cNvPr id="2290" name="Google Shape;2290;p43"/>
              <p:cNvSpPr/>
              <p:nvPr/>
            </p:nvSpPr>
            <p:spPr>
              <a:xfrm>
                <a:off x="8973906" y="205111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43"/>
              <p:cNvSpPr/>
              <p:nvPr/>
            </p:nvSpPr>
            <p:spPr>
              <a:xfrm>
                <a:off x="9119181" y="229009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43"/>
              <p:cNvSpPr/>
              <p:nvPr/>
            </p:nvSpPr>
            <p:spPr>
              <a:xfrm>
                <a:off x="9110673" y="263501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 name="Рисунок 1"/>
          <p:cNvSpPr>
            <a:spLocks noGrp="1"/>
          </p:cNvSpPr>
          <p:nvPr>
            <p:ph type="pic" idx="2"/>
          </p:nvPr>
        </p:nvSpPr>
        <p:spPr/>
      </p:sp>
      <p:sp>
        <p:nvSpPr>
          <p:cNvPr id="3" name="Рисунок 2"/>
          <p:cNvSpPr>
            <a:spLocks noGrp="1"/>
          </p:cNvSpPr>
          <p:nvPr>
            <p:ph type="pic" idx="4"/>
          </p:nvPr>
        </p:nvSpPr>
        <p:spPr/>
      </p:sp>
      <p:sp>
        <p:nvSpPr>
          <p:cNvPr id="4" name="Рисунок 3"/>
          <p:cNvSpPr>
            <a:spLocks noGrp="1"/>
          </p:cNvSpPr>
          <p:nvPr>
            <p:ph type="pic" idx="3"/>
          </p:nvPr>
        </p:nvSpPr>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6"/>
        <p:cNvGrpSpPr/>
        <p:nvPr/>
      </p:nvGrpSpPr>
      <p:grpSpPr>
        <a:xfrm>
          <a:off x="0" y="0"/>
          <a:ext cx="0" cy="0"/>
          <a:chOff x="0" y="0"/>
          <a:chExt cx="0" cy="0"/>
        </a:xfrm>
      </p:grpSpPr>
      <p:sp>
        <p:nvSpPr>
          <p:cNvPr id="2297" name="Google Shape;2297;p44"/>
          <p:cNvSpPr txBox="1">
            <a:spLocks noGrp="1"/>
          </p:cNvSpPr>
          <p:nvPr>
            <p:ph type="subTitle" idx="1"/>
          </p:nvPr>
        </p:nvSpPr>
        <p:spPr>
          <a:xfrm>
            <a:off x="2106050" y="1732567"/>
            <a:ext cx="4340100" cy="34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—Laura Patterson</a:t>
            </a:r>
            <a:endParaRPr/>
          </a:p>
        </p:txBody>
      </p:sp>
      <p:sp>
        <p:nvSpPr>
          <p:cNvPr id="2298" name="Google Shape;2298;p44"/>
          <p:cNvSpPr txBox="1">
            <a:spLocks noGrp="1"/>
          </p:cNvSpPr>
          <p:nvPr>
            <p:ph type="subTitle" idx="2"/>
          </p:nvPr>
        </p:nvSpPr>
        <p:spPr>
          <a:xfrm>
            <a:off x="2106050" y="2952271"/>
            <a:ext cx="4340100" cy="34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Nelson</a:t>
            </a:r>
            <a:endParaRPr/>
          </a:p>
        </p:txBody>
      </p:sp>
      <p:sp>
        <p:nvSpPr>
          <p:cNvPr id="2299" name="Google Shape;2299;p44"/>
          <p:cNvSpPr txBox="1">
            <a:spLocks noGrp="1"/>
          </p:cNvSpPr>
          <p:nvPr>
            <p:ph type="subTitle" idx="3"/>
          </p:nvPr>
        </p:nvSpPr>
        <p:spPr>
          <a:xfrm>
            <a:off x="2106050" y="4171974"/>
            <a:ext cx="4340100" cy="34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—Fatima James</a:t>
            </a:r>
            <a:endParaRPr/>
          </a:p>
        </p:txBody>
      </p:sp>
      <p:sp>
        <p:nvSpPr>
          <p:cNvPr id="2300" name="Google Shape;2300;p44"/>
          <p:cNvSpPr txBox="1">
            <a:spLocks noGrp="1"/>
          </p:cNvSpPr>
          <p:nvPr>
            <p:ph type="subTitle" idx="4"/>
          </p:nvPr>
        </p:nvSpPr>
        <p:spPr>
          <a:xfrm>
            <a:off x="2106050" y="1255325"/>
            <a:ext cx="4340100" cy="63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 was amazed by how this strategy reshaped my social media game — it's like I found the missing puzzle piece for audience engagement!"</a:t>
            </a:r>
            <a:endParaRPr/>
          </a:p>
        </p:txBody>
      </p:sp>
      <p:sp>
        <p:nvSpPr>
          <p:cNvPr id="2301" name="Google Shape;2301;p44"/>
          <p:cNvSpPr txBox="1">
            <a:spLocks noGrp="1"/>
          </p:cNvSpPr>
          <p:nvPr>
            <p:ph type="subTitle" idx="5"/>
          </p:nvPr>
        </p:nvSpPr>
        <p:spPr>
          <a:xfrm>
            <a:off x="2106050" y="2475149"/>
            <a:ext cx="4340100" cy="63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"Before discovering these techniques, I underestimated the power of social media. Now, I'm witnessing real results and meaningful connections"</a:t>
            </a:r>
            <a:endParaRPr/>
          </a:p>
        </p:txBody>
      </p:sp>
      <p:sp>
        <p:nvSpPr>
          <p:cNvPr id="2302" name="Google Shape;2302;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Testimonials</a:t>
            </a:r>
            <a:endParaRPr/>
          </a:p>
        </p:txBody>
      </p:sp>
      <p:sp>
        <p:nvSpPr>
          <p:cNvPr id="2303" name="Google Shape;2303;p44"/>
          <p:cNvSpPr txBox="1">
            <a:spLocks noGrp="1"/>
          </p:cNvSpPr>
          <p:nvPr>
            <p:ph type="subTitle" idx="6"/>
          </p:nvPr>
        </p:nvSpPr>
        <p:spPr>
          <a:xfrm>
            <a:off x="2106050" y="3694722"/>
            <a:ext cx="4340100" cy="63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“My social media presence took a remarkable turn after following this advice. The growth in interactions and followers speaks for itself”</a:t>
            </a:r>
            <a:endParaRPr/>
          </a:p>
        </p:txBody>
      </p:sp>
      <p:sp>
        <p:nvSpPr>
          <p:cNvPr id="2307" name="Google Shape;2307;p44"/>
          <p:cNvSpPr/>
          <p:nvPr/>
        </p:nvSpPr>
        <p:spPr>
          <a:xfrm>
            <a:off x="7034469" y="1839258"/>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08" name="Google Shape;2308;p44"/>
          <p:cNvGrpSpPr/>
          <p:nvPr/>
        </p:nvGrpSpPr>
        <p:grpSpPr>
          <a:xfrm rot="10800000">
            <a:off x="6880068" y="3663668"/>
            <a:ext cx="154402" cy="307963"/>
            <a:chOff x="6903286" y="1827129"/>
            <a:chExt cx="114279" cy="227935"/>
          </a:xfrm>
        </p:grpSpPr>
        <p:sp>
          <p:nvSpPr>
            <p:cNvPr id="2309" name="Google Shape;2309;p44"/>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44"/>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44"/>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2" name="Google Shape;2312;p44"/>
          <p:cNvGrpSpPr/>
          <p:nvPr/>
        </p:nvGrpSpPr>
        <p:grpSpPr>
          <a:xfrm rot="3704011">
            <a:off x="7798111" y="2593283"/>
            <a:ext cx="111641" cy="295261"/>
            <a:chOff x="7145508" y="910775"/>
            <a:chExt cx="318111" cy="841320"/>
          </a:xfrm>
        </p:grpSpPr>
        <p:sp>
          <p:nvSpPr>
            <p:cNvPr id="2313" name="Google Shape;2313;p44"/>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44"/>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44"/>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16" name="Google Shape;2316;p44"/>
          <p:cNvGrpSpPr/>
          <p:nvPr/>
        </p:nvGrpSpPr>
        <p:grpSpPr>
          <a:xfrm rot="10800000" flipH="1">
            <a:off x="8059304" y="1137558"/>
            <a:ext cx="154408" cy="254412"/>
            <a:chOff x="4363664" y="1819410"/>
            <a:chExt cx="202741" cy="334093"/>
          </a:xfrm>
        </p:grpSpPr>
        <p:sp>
          <p:nvSpPr>
            <p:cNvPr id="2317" name="Google Shape;2317;p44"/>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44"/>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44"/>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44"/>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21" name="Google Shape;2321;p44"/>
          <p:cNvGrpSpPr/>
          <p:nvPr/>
        </p:nvGrpSpPr>
        <p:grpSpPr>
          <a:xfrm>
            <a:off x="7781676" y="3813488"/>
            <a:ext cx="1548859" cy="1379906"/>
            <a:chOff x="7781676" y="3813488"/>
            <a:chExt cx="1548859" cy="1379906"/>
          </a:xfrm>
        </p:grpSpPr>
        <p:grpSp>
          <p:nvGrpSpPr>
            <p:cNvPr id="2322" name="Google Shape;2322;p44"/>
            <p:cNvGrpSpPr/>
            <p:nvPr/>
          </p:nvGrpSpPr>
          <p:grpSpPr>
            <a:xfrm rot="10800000">
              <a:off x="7781676" y="3813488"/>
              <a:ext cx="1294432" cy="1162558"/>
              <a:chOff x="4127776" y="1213150"/>
              <a:chExt cx="1047021" cy="940353"/>
            </a:xfrm>
          </p:grpSpPr>
          <p:sp>
            <p:nvSpPr>
              <p:cNvPr id="2323" name="Google Shape;2323;p44"/>
              <p:cNvSpPr/>
              <p:nvPr/>
            </p:nvSpPr>
            <p:spPr>
              <a:xfrm>
                <a:off x="4902512" y="1621255"/>
                <a:ext cx="235408" cy="234724"/>
              </a:xfrm>
              <a:custGeom>
                <a:avLst/>
                <a:gdLst/>
                <a:ahLst/>
                <a:cxnLst/>
                <a:rect l="l" t="t" r="r" b="b"/>
                <a:pathLst>
                  <a:path w="115396" h="115061" extrusionOk="0">
                    <a:moveTo>
                      <a:pt x="3594" y="52157"/>
                    </a:moveTo>
                    <a:cubicBezTo>
                      <a:pt x="8999" y="65792"/>
                      <a:pt x="5547" y="81413"/>
                      <a:pt x="6546" y="96038"/>
                    </a:cubicBezTo>
                    <a:cubicBezTo>
                      <a:pt x="6955" y="102038"/>
                      <a:pt x="7682" y="108728"/>
                      <a:pt x="12269" y="112589"/>
                    </a:cubicBezTo>
                    <a:cubicBezTo>
                      <a:pt x="19536" y="118684"/>
                      <a:pt x="31618" y="112662"/>
                      <a:pt x="34934" y="103768"/>
                    </a:cubicBezTo>
                    <a:cubicBezTo>
                      <a:pt x="38250" y="94875"/>
                      <a:pt x="35660" y="84987"/>
                      <a:pt x="33026" y="75862"/>
                    </a:cubicBezTo>
                    <a:cubicBezTo>
                      <a:pt x="36069" y="82739"/>
                      <a:pt x="37023" y="90378"/>
                      <a:pt x="39748" y="97391"/>
                    </a:cubicBezTo>
                    <a:cubicBezTo>
                      <a:pt x="42474" y="104404"/>
                      <a:pt x="47788" y="111226"/>
                      <a:pt x="55237" y="112335"/>
                    </a:cubicBezTo>
                    <a:cubicBezTo>
                      <a:pt x="65865" y="113915"/>
                      <a:pt x="74813" y="102369"/>
                      <a:pt x="74586" y="91600"/>
                    </a:cubicBezTo>
                    <a:cubicBezTo>
                      <a:pt x="74404" y="80831"/>
                      <a:pt x="68000" y="71270"/>
                      <a:pt x="61596" y="62618"/>
                    </a:cubicBezTo>
                    <a:cubicBezTo>
                      <a:pt x="69044" y="74886"/>
                      <a:pt x="84442" y="81780"/>
                      <a:pt x="98568" y="79187"/>
                    </a:cubicBezTo>
                    <a:cubicBezTo>
                      <a:pt x="103246" y="78324"/>
                      <a:pt x="108151" y="76198"/>
                      <a:pt x="110332" y="71970"/>
                    </a:cubicBezTo>
                    <a:cubicBezTo>
                      <a:pt x="111558" y="69676"/>
                      <a:pt x="111830" y="66982"/>
                      <a:pt x="111558" y="64407"/>
                    </a:cubicBezTo>
                    <a:cubicBezTo>
                      <a:pt x="110695" y="56999"/>
                      <a:pt x="105244" y="50708"/>
                      <a:pt x="98704" y="47157"/>
                    </a:cubicBezTo>
                    <a:cubicBezTo>
                      <a:pt x="92118" y="43609"/>
                      <a:pt x="84578" y="42424"/>
                      <a:pt x="77130" y="41842"/>
                    </a:cubicBezTo>
                    <a:cubicBezTo>
                      <a:pt x="85577" y="40821"/>
                      <a:pt x="94389" y="42147"/>
                      <a:pt x="102519" y="39599"/>
                    </a:cubicBezTo>
                    <a:cubicBezTo>
                      <a:pt x="110650" y="37051"/>
                      <a:pt x="117917" y="28266"/>
                      <a:pt x="114556" y="20436"/>
                    </a:cubicBezTo>
                    <a:cubicBezTo>
                      <a:pt x="111921" y="14236"/>
                      <a:pt x="104245" y="12033"/>
                      <a:pt x="97478" y="11829"/>
                    </a:cubicBezTo>
                    <a:cubicBezTo>
                      <a:pt x="89438" y="11583"/>
                      <a:pt x="81308" y="13119"/>
                      <a:pt x="73904" y="16289"/>
                    </a:cubicBezTo>
                    <a:cubicBezTo>
                      <a:pt x="78401" y="14354"/>
                      <a:pt x="78128" y="7237"/>
                      <a:pt x="74495" y="3949"/>
                    </a:cubicBezTo>
                    <a:cubicBezTo>
                      <a:pt x="70861" y="664"/>
                      <a:pt x="65547" y="215"/>
                      <a:pt x="60642" y="83"/>
                    </a:cubicBezTo>
                    <a:cubicBezTo>
                      <a:pt x="44381" y="-349"/>
                      <a:pt x="28076" y="905"/>
                      <a:pt x="12042" y="3821"/>
                    </a:cubicBezTo>
                    <a:cubicBezTo>
                      <a:pt x="7228" y="16371"/>
                      <a:pt x="-6444" y="26659"/>
                      <a:pt x="3594" y="5214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44"/>
              <p:cNvSpPr/>
              <p:nvPr/>
            </p:nvSpPr>
            <p:spPr>
              <a:xfrm>
                <a:off x="4831903" y="1578109"/>
                <a:ext cx="157610" cy="166348"/>
              </a:xfrm>
              <a:custGeom>
                <a:avLst/>
                <a:gdLst/>
                <a:ahLst/>
                <a:cxnLst/>
                <a:rect l="l" t="t" r="r" b="b"/>
                <a:pathLst>
                  <a:path w="77260" h="81543" extrusionOk="0">
                    <a:moveTo>
                      <a:pt x="21620" y="9"/>
                    </a:moveTo>
                    <a:cubicBezTo>
                      <a:pt x="32021" y="7312"/>
                      <a:pt x="43285" y="13449"/>
                      <a:pt x="55049" y="18273"/>
                    </a:cubicBezTo>
                    <a:cubicBezTo>
                      <a:pt x="62135" y="21161"/>
                      <a:pt x="69720" y="23619"/>
                      <a:pt x="77260" y="22474"/>
                    </a:cubicBezTo>
                    <a:cubicBezTo>
                      <a:pt x="72264" y="27447"/>
                      <a:pt x="65950" y="31086"/>
                      <a:pt x="59092" y="32925"/>
                    </a:cubicBezTo>
                    <a:cubicBezTo>
                      <a:pt x="58365" y="33120"/>
                      <a:pt x="57593" y="33352"/>
                      <a:pt x="57184" y="34002"/>
                    </a:cubicBezTo>
                    <a:cubicBezTo>
                      <a:pt x="56639" y="34951"/>
                      <a:pt x="57320" y="36123"/>
                      <a:pt x="58002" y="36981"/>
                    </a:cubicBezTo>
                    <a:cubicBezTo>
                      <a:pt x="62271" y="42350"/>
                      <a:pt x="67222" y="47146"/>
                      <a:pt x="72718" y="51198"/>
                    </a:cubicBezTo>
                    <a:cubicBezTo>
                      <a:pt x="69811" y="54650"/>
                      <a:pt x="64497" y="54441"/>
                      <a:pt x="59955" y="53941"/>
                    </a:cubicBezTo>
                    <a:cubicBezTo>
                      <a:pt x="52960" y="53164"/>
                      <a:pt x="45965" y="52388"/>
                      <a:pt x="38970" y="51607"/>
                    </a:cubicBezTo>
                    <a:cubicBezTo>
                      <a:pt x="40833" y="61453"/>
                      <a:pt x="41060" y="71623"/>
                      <a:pt x="39607" y="81543"/>
                    </a:cubicBezTo>
                    <a:cubicBezTo>
                      <a:pt x="32748" y="66300"/>
                      <a:pt x="12536" y="42259"/>
                      <a:pt x="0" y="31158"/>
                    </a:cubicBezTo>
                    <a:cubicBezTo>
                      <a:pt x="5450" y="17169"/>
                      <a:pt x="17805" y="14521"/>
                      <a:pt x="21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44"/>
              <p:cNvSpPr/>
              <p:nvPr/>
            </p:nvSpPr>
            <p:spPr>
              <a:xfrm>
                <a:off x="4788939" y="1640777"/>
                <a:ext cx="69476" cy="154032"/>
              </a:xfrm>
              <a:custGeom>
                <a:avLst/>
                <a:gdLst/>
                <a:ahLst/>
                <a:cxnLst/>
                <a:rect l="l" t="t" r="r" b="b"/>
                <a:pathLst>
                  <a:path w="34057" h="75506" extrusionOk="0">
                    <a:moveTo>
                      <a:pt x="2507" y="74067"/>
                    </a:moveTo>
                    <a:cubicBezTo>
                      <a:pt x="1962" y="74548"/>
                      <a:pt x="1417" y="75025"/>
                      <a:pt x="827" y="75507"/>
                    </a:cubicBezTo>
                    <a:cubicBezTo>
                      <a:pt x="-627" y="62408"/>
                      <a:pt x="-354" y="48972"/>
                      <a:pt x="3189" y="36277"/>
                    </a:cubicBezTo>
                    <a:cubicBezTo>
                      <a:pt x="6731" y="23582"/>
                      <a:pt x="13726" y="11637"/>
                      <a:pt x="24127" y="3538"/>
                    </a:cubicBezTo>
                    <a:cubicBezTo>
                      <a:pt x="25808" y="2221"/>
                      <a:pt x="27625" y="1008"/>
                      <a:pt x="29487" y="0"/>
                    </a:cubicBezTo>
                    <a:cubicBezTo>
                      <a:pt x="32939" y="12182"/>
                      <a:pt x="36164" y="28624"/>
                      <a:pt x="32303" y="40687"/>
                    </a:cubicBezTo>
                    <a:cubicBezTo>
                      <a:pt x="27579" y="55335"/>
                      <a:pt x="14180" y="64029"/>
                      <a:pt x="2507" y="74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44"/>
              <p:cNvSpPr/>
              <p:nvPr/>
            </p:nvSpPr>
            <p:spPr>
              <a:xfrm>
                <a:off x="4987196" y="1731774"/>
                <a:ext cx="32611" cy="173163"/>
              </a:xfrm>
              <a:custGeom>
                <a:avLst/>
                <a:gdLst/>
                <a:ahLst/>
                <a:cxnLst/>
                <a:rect l="l" t="t" r="r" b="b"/>
                <a:pathLst>
                  <a:path w="15986" h="84884" extrusionOk="0">
                    <a:moveTo>
                      <a:pt x="99" y="1303"/>
                    </a:moveTo>
                    <a:cubicBezTo>
                      <a:pt x="4369" y="11296"/>
                      <a:pt x="7321" y="21846"/>
                      <a:pt x="9592" y="32447"/>
                    </a:cubicBezTo>
                    <a:cubicBezTo>
                      <a:pt x="12000" y="43671"/>
                      <a:pt x="13589" y="55108"/>
                      <a:pt x="14089" y="66581"/>
                    </a:cubicBezTo>
                    <a:cubicBezTo>
                      <a:pt x="14316" y="72404"/>
                      <a:pt x="14271" y="78245"/>
                      <a:pt x="13725" y="84050"/>
                    </a:cubicBezTo>
                    <a:cubicBezTo>
                      <a:pt x="13635" y="85167"/>
                      <a:pt x="15361" y="85158"/>
                      <a:pt x="15497" y="84050"/>
                    </a:cubicBezTo>
                    <a:cubicBezTo>
                      <a:pt x="16496" y="73181"/>
                      <a:pt x="15860" y="62161"/>
                      <a:pt x="14543" y="51347"/>
                    </a:cubicBezTo>
                    <a:cubicBezTo>
                      <a:pt x="13135" y="39787"/>
                      <a:pt x="10819" y="28314"/>
                      <a:pt x="7548" y="17136"/>
                    </a:cubicBezTo>
                    <a:cubicBezTo>
                      <a:pt x="5868" y="11464"/>
                      <a:pt x="3915" y="5868"/>
                      <a:pt x="1598" y="422"/>
                    </a:cubicBezTo>
                    <a:cubicBezTo>
                      <a:pt x="1417" y="-14"/>
                      <a:pt x="781" y="-100"/>
                      <a:pt x="417" y="109"/>
                    </a:cubicBezTo>
                    <a:cubicBezTo>
                      <a:pt x="-37" y="363"/>
                      <a:pt x="-82" y="872"/>
                      <a:pt x="99" y="1298"/>
                    </a:cubicBezTo>
                    <a:lnTo>
                      <a:pt x="99" y="129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44"/>
              <p:cNvSpPr/>
              <p:nvPr/>
            </p:nvSpPr>
            <p:spPr>
              <a:xfrm>
                <a:off x="5011545" y="1723713"/>
                <a:ext cx="68721" cy="99878"/>
              </a:xfrm>
              <a:custGeom>
                <a:avLst/>
                <a:gdLst/>
                <a:ahLst/>
                <a:cxnLst/>
                <a:rect l="l" t="t" r="r" b="b"/>
                <a:pathLst>
                  <a:path w="33687" h="48960" extrusionOk="0">
                    <a:moveTo>
                      <a:pt x="51" y="1058"/>
                    </a:moveTo>
                    <a:cubicBezTo>
                      <a:pt x="2776" y="8739"/>
                      <a:pt x="5638" y="16397"/>
                      <a:pt x="9498" y="23609"/>
                    </a:cubicBezTo>
                    <a:cubicBezTo>
                      <a:pt x="12951" y="30159"/>
                      <a:pt x="17220" y="36345"/>
                      <a:pt x="22625" y="41491"/>
                    </a:cubicBezTo>
                    <a:cubicBezTo>
                      <a:pt x="25532" y="44321"/>
                      <a:pt x="28802" y="46819"/>
                      <a:pt x="32390" y="48840"/>
                    </a:cubicBezTo>
                    <a:cubicBezTo>
                      <a:pt x="33344" y="49395"/>
                      <a:pt x="34252" y="47891"/>
                      <a:pt x="33253" y="47337"/>
                    </a:cubicBezTo>
                    <a:cubicBezTo>
                      <a:pt x="27121" y="43844"/>
                      <a:pt x="21898" y="38893"/>
                      <a:pt x="17629" y="33266"/>
                    </a:cubicBezTo>
                    <a:cubicBezTo>
                      <a:pt x="12996" y="27161"/>
                      <a:pt x="9498" y="20303"/>
                      <a:pt x="6546" y="13258"/>
                    </a:cubicBezTo>
                    <a:cubicBezTo>
                      <a:pt x="4820" y="9093"/>
                      <a:pt x="3231" y="4851"/>
                      <a:pt x="1732" y="595"/>
                    </a:cubicBezTo>
                    <a:cubicBezTo>
                      <a:pt x="1368" y="-454"/>
                      <a:pt x="-312" y="0"/>
                      <a:pt x="51" y="1058"/>
                    </a:cubicBezTo>
                    <a:lnTo>
                      <a:pt x="51" y="10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44"/>
              <p:cNvSpPr/>
              <p:nvPr/>
            </p:nvSpPr>
            <p:spPr>
              <a:xfrm>
                <a:off x="5024825" y="1702315"/>
                <a:ext cx="123269" cy="27701"/>
              </a:xfrm>
              <a:custGeom>
                <a:avLst/>
                <a:gdLst/>
                <a:ahLst/>
                <a:cxnLst/>
                <a:rect l="l" t="t" r="r" b="b"/>
                <a:pathLst>
                  <a:path w="60426" h="13579" extrusionOk="0">
                    <a:moveTo>
                      <a:pt x="256" y="1471"/>
                    </a:moveTo>
                    <a:cubicBezTo>
                      <a:pt x="2618" y="3328"/>
                      <a:pt x="5434" y="4568"/>
                      <a:pt x="8250" y="5695"/>
                    </a:cubicBezTo>
                    <a:cubicBezTo>
                      <a:pt x="11747" y="7116"/>
                      <a:pt x="15381" y="8279"/>
                      <a:pt x="19014" y="9319"/>
                    </a:cubicBezTo>
                    <a:cubicBezTo>
                      <a:pt x="26191" y="11359"/>
                      <a:pt x="33458" y="13003"/>
                      <a:pt x="40907" y="13421"/>
                    </a:cubicBezTo>
                    <a:cubicBezTo>
                      <a:pt x="47130" y="13771"/>
                      <a:pt x="53352" y="13475"/>
                      <a:pt x="59575" y="13175"/>
                    </a:cubicBezTo>
                    <a:cubicBezTo>
                      <a:pt x="60710" y="13121"/>
                      <a:pt x="60710" y="11381"/>
                      <a:pt x="59575" y="11436"/>
                    </a:cubicBezTo>
                    <a:cubicBezTo>
                      <a:pt x="54079" y="11699"/>
                      <a:pt x="48628" y="11958"/>
                      <a:pt x="43133" y="11781"/>
                    </a:cubicBezTo>
                    <a:cubicBezTo>
                      <a:pt x="39045" y="11645"/>
                      <a:pt x="35275" y="11268"/>
                      <a:pt x="31323" y="10500"/>
                    </a:cubicBezTo>
                    <a:cubicBezTo>
                      <a:pt x="24192" y="9119"/>
                      <a:pt x="17107" y="7207"/>
                      <a:pt x="10294" y="4645"/>
                    </a:cubicBezTo>
                    <a:cubicBezTo>
                      <a:pt x="8613" y="4000"/>
                      <a:pt x="6887" y="3301"/>
                      <a:pt x="5252" y="2493"/>
                    </a:cubicBezTo>
                    <a:cubicBezTo>
                      <a:pt x="3980" y="1857"/>
                      <a:pt x="2527" y="1048"/>
                      <a:pt x="1482" y="244"/>
                    </a:cubicBezTo>
                    <a:cubicBezTo>
                      <a:pt x="1119" y="-47"/>
                      <a:pt x="619" y="-114"/>
                      <a:pt x="256" y="244"/>
                    </a:cubicBezTo>
                    <a:cubicBezTo>
                      <a:pt x="-62" y="544"/>
                      <a:pt x="-108" y="1189"/>
                      <a:pt x="256" y="1475"/>
                    </a:cubicBezTo>
                    <a:lnTo>
                      <a:pt x="256" y="147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44"/>
              <p:cNvSpPr/>
              <p:nvPr/>
            </p:nvSpPr>
            <p:spPr>
              <a:xfrm>
                <a:off x="4999533" y="1885567"/>
                <a:ext cx="39152" cy="39046"/>
              </a:xfrm>
              <a:custGeom>
                <a:avLst/>
                <a:gdLst/>
                <a:ahLst/>
                <a:cxnLst/>
                <a:rect l="l" t="t" r="r" b="b"/>
                <a:pathLst>
                  <a:path w="19192" h="19140" extrusionOk="0">
                    <a:moveTo>
                      <a:pt x="15756" y="2044"/>
                    </a:moveTo>
                    <a:cubicBezTo>
                      <a:pt x="11578" y="-1417"/>
                      <a:pt x="4446" y="-341"/>
                      <a:pt x="1448" y="4205"/>
                    </a:cubicBezTo>
                    <a:cubicBezTo>
                      <a:pt x="-1549" y="8752"/>
                      <a:pt x="313" y="15715"/>
                      <a:pt x="5128" y="18190"/>
                    </a:cubicBezTo>
                    <a:cubicBezTo>
                      <a:pt x="9988" y="20666"/>
                      <a:pt x="16710" y="18081"/>
                      <a:pt x="18663" y="12999"/>
                    </a:cubicBezTo>
                    <a:cubicBezTo>
                      <a:pt x="20071" y="9234"/>
                      <a:pt x="18618" y="4333"/>
                      <a:pt x="14938"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44"/>
              <p:cNvSpPr/>
              <p:nvPr/>
            </p:nvSpPr>
            <p:spPr>
              <a:xfrm>
                <a:off x="5083299" y="1820429"/>
                <a:ext cx="39148" cy="39046"/>
              </a:xfrm>
              <a:custGeom>
                <a:avLst/>
                <a:gdLst/>
                <a:ahLst/>
                <a:cxnLst/>
                <a:rect l="l" t="t" r="r" b="b"/>
                <a:pathLst>
                  <a:path w="19190" h="19140" extrusionOk="0">
                    <a:moveTo>
                      <a:pt x="15754" y="2044"/>
                    </a:moveTo>
                    <a:cubicBezTo>
                      <a:pt x="11576" y="-1417"/>
                      <a:pt x="4445" y="-341"/>
                      <a:pt x="1447" y="4205"/>
                    </a:cubicBezTo>
                    <a:cubicBezTo>
                      <a:pt x="-1551" y="8752"/>
                      <a:pt x="311" y="15715"/>
                      <a:pt x="5171" y="18190"/>
                    </a:cubicBezTo>
                    <a:cubicBezTo>
                      <a:pt x="9986" y="20666"/>
                      <a:pt x="16708" y="18081"/>
                      <a:pt x="18661" y="12999"/>
                    </a:cubicBezTo>
                    <a:cubicBezTo>
                      <a:pt x="20069" y="9234"/>
                      <a:pt x="18616" y="4333"/>
                      <a:pt x="14937"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44"/>
              <p:cNvSpPr/>
              <p:nvPr/>
            </p:nvSpPr>
            <p:spPr>
              <a:xfrm>
                <a:off x="5135684" y="1704100"/>
                <a:ext cx="39113" cy="39046"/>
              </a:xfrm>
              <a:custGeom>
                <a:avLst/>
                <a:gdLst/>
                <a:ahLst/>
                <a:cxnLst/>
                <a:rect l="l" t="t" r="r" b="b"/>
                <a:pathLst>
                  <a:path w="19173" h="19140" extrusionOk="0">
                    <a:moveTo>
                      <a:pt x="15756" y="2044"/>
                    </a:moveTo>
                    <a:cubicBezTo>
                      <a:pt x="11532" y="-1417"/>
                      <a:pt x="4401" y="-341"/>
                      <a:pt x="1449" y="4205"/>
                    </a:cubicBezTo>
                    <a:cubicBezTo>
                      <a:pt x="-1549" y="8752"/>
                      <a:pt x="313" y="15715"/>
                      <a:pt x="5128" y="18190"/>
                    </a:cubicBezTo>
                    <a:cubicBezTo>
                      <a:pt x="9988" y="20666"/>
                      <a:pt x="16710" y="18082"/>
                      <a:pt x="18617" y="12999"/>
                    </a:cubicBezTo>
                    <a:cubicBezTo>
                      <a:pt x="20071" y="9234"/>
                      <a:pt x="18617" y="4333"/>
                      <a:pt x="14939"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44"/>
              <p:cNvSpPr/>
              <p:nvPr/>
            </p:nvSpPr>
            <p:spPr>
              <a:xfrm>
                <a:off x="4960744" y="1668219"/>
                <a:ext cx="91845" cy="78038"/>
              </a:xfrm>
              <a:custGeom>
                <a:avLst/>
                <a:gdLst/>
                <a:ahLst/>
                <a:cxnLst/>
                <a:rect l="l" t="t" r="r" b="b"/>
                <a:pathLst>
                  <a:path w="45022" h="38254" extrusionOk="0">
                    <a:moveTo>
                      <a:pt x="39607" y="1949"/>
                    </a:moveTo>
                    <a:cubicBezTo>
                      <a:pt x="40969" y="899"/>
                      <a:pt x="43104" y="1640"/>
                      <a:pt x="44058" y="3048"/>
                    </a:cubicBezTo>
                    <a:cubicBezTo>
                      <a:pt x="45011" y="4456"/>
                      <a:pt x="45057" y="6268"/>
                      <a:pt x="45011" y="7967"/>
                    </a:cubicBezTo>
                    <a:cubicBezTo>
                      <a:pt x="44830" y="14030"/>
                      <a:pt x="43331" y="20112"/>
                      <a:pt x="40197" y="25304"/>
                    </a:cubicBezTo>
                    <a:cubicBezTo>
                      <a:pt x="37063" y="30495"/>
                      <a:pt x="32203" y="34747"/>
                      <a:pt x="26480" y="36677"/>
                    </a:cubicBezTo>
                    <a:cubicBezTo>
                      <a:pt x="23300" y="37735"/>
                      <a:pt x="19985" y="38094"/>
                      <a:pt x="16669" y="38221"/>
                    </a:cubicBezTo>
                    <a:cubicBezTo>
                      <a:pt x="10538" y="38462"/>
                      <a:pt x="3588" y="37508"/>
                      <a:pt x="0" y="32525"/>
                    </a:cubicBezTo>
                    <a:cubicBezTo>
                      <a:pt x="5905" y="19431"/>
                      <a:pt x="17941" y="6218"/>
                      <a:pt x="30977" y="155"/>
                    </a:cubicBezTo>
                    <a:cubicBezTo>
                      <a:pt x="32157" y="-404"/>
                      <a:pt x="39834" y="636"/>
                      <a:pt x="39607" y="19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44"/>
              <p:cNvSpPr/>
              <p:nvPr/>
            </p:nvSpPr>
            <p:spPr>
              <a:xfrm>
                <a:off x="4127776" y="1213150"/>
                <a:ext cx="890338" cy="637335"/>
              </a:xfrm>
              <a:custGeom>
                <a:avLst/>
                <a:gdLst/>
                <a:ahLst/>
                <a:cxnLst/>
                <a:rect l="l" t="t" r="r" b="b"/>
                <a:pathLst>
                  <a:path w="436440" h="312419" extrusionOk="0">
                    <a:moveTo>
                      <a:pt x="1498" y="284754"/>
                    </a:moveTo>
                    <a:cubicBezTo>
                      <a:pt x="31980" y="297554"/>
                      <a:pt x="63706" y="308277"/>
                      <a:pt x="96772" y="311498"/>
                    </a:cubicBezTo>
                    <a:cubicBezTo>
                      <a:pt x="126114" y="314350"/>
                      <a:pt x="156454" y="310757"/>
                      <a:pt x="183297" y="298240"/>
                    </a:cubicBezTo>
                    <a:cubicBezTo>
                      <a:pt x="208778" y="286362"/>
                      <a:pt x="229672" y="266068"/>
                      <a:pt x="240618" y="240002"/>
                    </a:cubicBezTo>
                    <a:cubicBezTo>
                      <a:pt x="245796" y="227629"/>
                      <a:pt x="248612" y="214189"/>
                      <a:pt x="248248" y="200750"/>
                    </a:cubicBezTo>
                    <a:cubicBezTo>
                      <a:pt x="247840" y="187341"/>
                      <a:pt x="244524" y="173116"/>
                      <a:pt x="236167" y="162351"/>
                    </a:cubicBezTo>
                    <a:cubicBezTo>
                      <a:pt x="228400" y="152359"/>
                      <a:pt x="215773" y="146613"/>
                      <a:pt x="203192" y="150024"/>
                    </a:cubicBezTo>
                    <a:cubicBezTo>
                      <a:pt x="197469" y="151577"/>
                      <a:pt x="192427" y="155157"/>
                      <a:pt x="189429" y="160298"/>
                    </a:cubicBezTo>
                    <a:cubicBezTo>
                      <a:pt x="186295" y="165572"/>
                      <a:pt x="185750" y="171789"/>
                      <a:pt x="186886" y="177717"/>
                    </a:cubicBezTo>
                    <a:cubicBezTo>
                      <a:pt x="189384" y="190930"/>
                      <a:pt x="198922" y="201499"/>
                      <a:pt x="209369" y="209230"/>
                    </a:cubicBezTo>
                    <a:cubicBezTo>
                      <a:pt x="220996" y="217791"/>
                      <a:pt x="234622" y="223573"/>
                      <a:pt x="248657" y="226607"/>
                    </a:cubicBezTo>
                    <a:cubicBezTo>
                      <a:pt x="278317" y="233011"/>
                      <a:pt x="309021" y="226930"/>
                      <a:pt x="335909" y="213572"/>
                    </a:cubicBezTo>
                    <a:cubicBezTo>
                      <a:pt x="360164" y="201535"/>
                      <a:pt x="381239" y="183880"/>
                      <a:pt x="397727" y="162483"/>
                    </a:cubicBezTo>
                    <a:cubicBezTo>
                      <a:pt x="413306" y="142330"/>
                      <a:pt x="424797" y="118988"/>
                      <a:pt x="431065" y="94312"/>
                    </a:cubicBezTo>
                    <a:cubicBezTo>
                      <a:pt x="437287" y="69921"/>
                      <a:pt x="438332" y="44168"/>
                      <a:pt x="433018" y="19509"/>
                    </a:cubicBezTo>
                    <a:cubicBezTo>
                      <a:pt x="431701" y="13418"/>
                      <a:pt x="430020" y="7428"/>
                      <a:pt x="427931" y="1554"/>
                    </a:cubicBezTo>
                    <a:cubicBezTo>
                      <a:pt x="426977" y="-1184"/>
                      <a:pt x="422571" y="-3"/>
                      <a:pt x="423525" y="2763"/>
                    </a:cubicBezTo>
                    <a:cubicBezTo>
                      <a:pt x="431565" y="25446"/>
                      <a:pt x="433654" y="49841"/>
                      <a:pt x="430474" y="73646"/>
                    </a:cubicBezTo>
                    <a:cubicBezTo>
                      <a:pt x="427295" y="97623"/>
                      <a:pt x="418847" y="120851"/>
                      <a:pt x="406493" y="141603"/>
                    </a:cubicBezTo>
                    <a:cubicBezTo>
                      <a:pt x="394047" y="162451"/>
                      <a:pt x="377469" y="180996"/>
                      <a:pt x="357711" y="195149"/>
                    </a:cubicBezTo>
                    <a:cubicBezTo>
                      <a:pt x="334229" y="211982"/>
                      <a:pt x="306069" y="223741"/>
                      <a:pt x="276909" y="224641"/>
                    </a:cubicBezTo>
                    <a:cubicBezTo>
                      <a:pt x="263147" y="225063"/>
                      <a:pt x="249339" y="223010"/>
                      <a:pt x="236394" y="218386"/>
                    </a:cubicBezTo>
                    <a:cubicBezTo>
                      <a:pt x="223858" y="213930"/>
                      <a:pt x="211367" y="206872"/>
                      <a:pt x="202283" y="197052"/>
                    </a:cubicBezTo>
                    <a:cubicBezTo>
                      <a:pt x="194743" y="188917"/>
                      <a:pt x="187385" y="175564"/>
                      <a:pt x="192427" y="164363"/>
                    </a:cubicBezTo>
                    <a:cubicBezTo>
                      <a:pt x="197287" y="153422"/>
                      <a:pt x="211367" y="151251"/>
                      <a:pt x="221450" y="155915"/>
                    </a:cubicBezTo>
                    <a:cubicBezTo>
                      <a:pt x="233532" y="161511"/>
                      <a:pt x="239618" y="175037"/>
                      <a:pt x="242162" y="187369"/>
                    </a:cubicBezTo>
                    <a:cubicBezTo>
                      <a:pt x="244751" y="199927"/>
                      <a:pt x="244024" y="213031"/>
                      <a:pt x="240800" y="225399"/>
                    </a:cubicBezTo>
                    <a:cubicBezTo>
                      <a:pt x="234078" y="250994"/>
                      <a:pt x="216999" y="272945"/>
                      <a:pt x="194652" y="286907"/>
                    </a:cubicBezTo>
                    <a:cubicBezTo>
                      <a:pt x="170943" y="301746"/>
                      <a:pt x="142601" y="307996"/>
                      <a:pt x="114849" y="307882"/>
                    </a:cubicBezTo>
                    <a:cubicBezTo>
                      <a:pt x="83632" y="307755"/>
                      <a:pt x="53014" y="299638"/>
                      <a:pt x="23945" y="288810"/>
                    </a:cubicBezTo>
                    <a:cubicBezTo>
                      <a:pt x="16805" y="286149"/>
                      <a:pt x="9733" y="283310"/>
                      <a:pt x="2707" y="280362"/>
                    </a:cubicBezTo>
                    <a:cubicBezTo>
                      <a:pt x="13" y="279231"/>
                      <a:pt x="-1158" y="283623"/>
                      <a:pt x="1498" y="284741"/>
                    </a:cubicBezTo>
                    <a:lnTo>
                      <a:pt x="1498" y="284741"/>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44"/>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44"/>
              <p:cNvSpPr/>
              <p:nvPr/>
            </p:nvSpPr>
            <p:spPr>
              <a:xfrm>
                <a:off x="4606846" y="1436466"/>
                <a:ext cx="175546" cy="114681"/>
              </a:xfrm>
              <a:custGeom>
                <a:avLst/>
                <a:gdLst/>
                <a:ahLst/>
                <a:cxnLst/>
                <a:rect l="l" t="t" r="r" b="b"/>
                <a:pathLst>
                  <a:path w="86052" h="56216" extrusionOk="0">
                    <a:moveTo>
                      <a:pt x="75288" y="2118"/>
                    </a:moveTo>
                    <a:cubicBezTo>
                      <a:pt x="80239" y="3272"/>
                      <a:pt x="86098" y="6061"/>
                      <a:pt x="86053" y="11134"/>
                    </a:cubicBezTo>
                    <a:cubicBezTo>
                      <a:pt x="86053" y="13841"/>
                      <a:pt x="84236" y="16172"/>
                      <a:pt x="82510" y="18251"/>
                    </a:cubicBezTo>
                    <a:cubicBezTo>
                      <a:pt x="71745" y="31165"/>
                      <a:pt x="60073" y="44000"/>
                      <a:pt x="44857" y="51072"/>
                    </a:cubicBezTo>
                    <a:cubicBezTo>
                      <a:pt x="25598" y="60002"/>
                      <a:pt x="-7376" y="59766"/>
                      <a:pt x="1480" y="30220"/>
                    </a:cubicBezTo>
                    <a:cubicBezTo>
                      <a:pt x="10201" y="1187"/>
                      <a:pt x="50761" y="-3614"/>
                      <a:pt x="75288" y="2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44"/>
              <p:cNvSpPr/>
              <p:nvPr/>
            </p:nvSpPr>
            <p:spPr>
              <a:xfrm>
                <a:off x="5009797" y="1424363"/>
                <a:ext cx="46761" cy="121339"/>
              </a:xfrm>
              <a:custGeom>
                <a:avLst/>
                <a:gdLst/>
                <a:ahLst/>
                <a:cxnLst/>
                <a:rect l="l" t="t" r="r" b="b"/>
                <a:pathLst>
                  <a:path w="22922" h="59480" extrusionOk="0">
                    <a:moveTo>
                      <a:pt x="954" y="1644"/>
                    </a:moveTo>
                    <a:cubicBezTo>
                      <a:pt x="9220" y="6799"/>
                      <a:pt x="15579" y="14912"/>
                      <a:pt x="18758" y="24109"/>
                    </a:cubicBezTo>
                    <a:cubicBezTo>
                      <a:pt x="20394" y="28747"/>
                      <a:pt x="21256" y="33670"/>
                      <a:pt x="21166" y="38589"/>
                    </a:cubicBezTo>
                    <a:cubicBezTo>
                      <a:pt x="21029" y="43681"/>
                      <a:pt x="19712" y="48927"/>
                      <a:pt x="15806" y="52470"/>
                    </a:cubicBezTo>
                    <a:cubicBezTo>
                      <a:pt x="11945" y="56013"/>
                      <a:pt x="6132" y="57434"/>
                      <a:pt x="817" y="57738"/>
                    </a:cubicBezTo>
                    <a:cubicBezTo>
                      <a:pt x="-272" y="57802"/>
                      <a:pt x="-272" y="59546"/>
                      <a:pt x="817" y="59478"/>
                    </a:cubicBezTo>
                    <a:cubicBezTo>
                      <a:pt x="5859" y="59188"/>
                      <a:pt x="11128" y="58065"/>
                      <a:pt x="15307" y="55090"/>
                    </a:cubicBezTo>
                    <a:cubicBezTo>
                      <a:pt x="17487" y="53555"/>
                      <a:pt x="19258" y="51566"/>
                      <a:pt x="20484" y="49208"/>
                    </a:cubicBezTo>
                    <a:cubicBezTo>
                      <a:pt x="21756" y="46769"/>
                      <a:pt x="22438" y="44094"/>
                      <a:pt x="22710" y="41373"/>
                    </a:cubicBezTo>
                    <a:cubicBezTo>
                      <a:pt x="23300" y="36178"/>
                      <a:pt x="22619" y="30782"/>
                      <a:pt x="21166" y="25781"/>
                    </a:cubicBezTo>
                    <a:cubicBezTo>
                      <a:pt x="19667" y="20780"/>
                      <a:pt x="17396" y="16147"/>
                      <a:pt x="14398" y="11973"/>
                    </a:cubicBezTo>
                    <a:cubicBezTo>
                      <a:pt x="10992" y="7263"/>
                      <a:pt x="6768" y="3207"/>
                      <a:pt x="1817" y="136"/>
                    </a:cubicBezTo>
                    <a:cubicBezTo>
                      <a:pt x="863" y="-458"/>
                      <a:pt x="0" y="1050"/>
                      <a:pt x="954" y="1640"/>
                    </a:cubicBezTo>
                    <a:lnTo>
                      <a:pt x="954" y="164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44"/>
              <p:cNvSpPr/>
              <p:nvPr/>
            </p:nvSpPr>
            <p:spPr>
              <a:xfrm>
                <a:off x="4403166" y="1550727"/>
                <a:ext cx="91655" cy="79976"/>
              </a:xfrm>
              <a:custGeom>
                <a:avLst/>
                <a:gdLst/>
                <a:ahLst/>
                <a:cxnLst/>
                <a:rect l="l" t="t" r="r" b="b"/>
                <a:pathLst>
                  <a:path w="44929" h="39204" extrusionOk="0">
                    <a:moveTo>
                      <a:pt x="44112" y="40"/>
                    </a:moveTo>
                    <a:cubicBezTo>
                      <a:pt x="37299" y="-292"/>
                      <a:pt x="30168" y="1434"/>
                      <a:pt x="25035" y="6058"/>
                    </a:cubicBezTo>
                    <a:cubicBezTo>
                      <a:pt x="20357" y="10282"/>
                      <a:pt x="17904" y="17258"/>
                      <a:pt x="19676" y="23427"/>
                    </a:cubicBezTo>
                    <a:cubicBezTo>
                      <a:pt x="20084" y="24957"/>
                      <a:pt x="20811" y="26497"/>
                      <a:pt x="21856" y="27714"/>
                    </a:cubicBezTo>
                    <a:cubicBezTo>
                      <a:pt x="22855" y="28932"/>
                      <a:pt x="24626" y="30003"/>
                      <a:pt x="26307" y="29390"/>
                    </a:cubicBezTo>
                    <a:cubicBezTo>
                      <a:pt x="27761" y="28859"/>
                      <a:pt x="28533" y="27319"/>
                      <a:pt x="28442" y="25820"/>
                    </a:cubicBezTo>
                    <a:cubicBezTo>
                      <a:pt x="28306" y="24072"/>
                      <a:pt x="27170" y="22727"/>
                      <a:pt x="25808" y="21737"/>
                    </a:cubicBezTo>
                    <a:cubicBezTo>
                      <a:pt x="23082" y="19752"/>
                      <a:pt x="19585" y="18712"/>
                      <a:pt x="16269" y="18535"/>
                    </a:cubicBezTo>
                    <a:cubicBezTo>
                      <a:pt x="12908" y="18358"/>
                      <a:pt x="9456" y="19116"/>
                      <a:pt x="6640" y="20915"/>
                    </a:cubicBezTo>
                    <a:cubicBezTo>
                      <a:pt x="1553" y="24135"/>
                      <a:pt x="-1263" y="30885"/>
                      <a:pt x="554" y="36716"/>
                    </a:cubicBezTo>
                    <a:cubicBezTo>
                      <a:pt x="781" y="37425"/>
                      <a:pt x="1054" y="38111"/>
                      <a:pt x="1417" y="38770"/>
                    </a:cubicBezTo>
                    <a:cubicBezTo>
                      <a:pt x="1916" y="39760"/>
                      <a:pt x="3415" y="38883"/>
                      <a:pt x="2916" y="37888"/>
                    </a:cubicBezTo>
                    <a:cubicBezTo>
                      <a:pt x="463" y="33274"/>
                      <a:pt x="2052" y="27355"/>
                      <a:pt x="5686" y="23844"/>
                    </a:cubicBezTo>
                    <a:cubicBezTo>
                      <a:pt x="9956" y="19743"/>
                      <a:pt x="16724" y="19375"/>
                      <a:pt x="21992" y="21614"/>
                    </a:cubicBezTo>
                    <a:cubicBezTo>
                      <a:pt x="23309" y="22173"/>
                      <a:pt x="24672" y="22891"/>
                      <a:pt x="25717" y="23922"/>
                    </a:cubicBezTo>
                    <a:cubicBezTo>
                      <a:pt x="26534" y="24757"/>
                      <a:pt x="27079" y="26070"/>
                      <a:pt x="26398" y="27169"/>
                    </a:cubicBezTo>
                    <a:cubicBezTo>
                      <a:pt x="25626" y="28423"/>
                      <a:pt x="24127" y="27614"/>
                      <a:pt x="23355" y="26819"/>
                    </a:cubicBezTo>
                    <a:cubicBezTo>
                      <a:pt x="22401" y="25843"/>
                      <a:pt x="21810" y="24494"/>
                      <a:pt x="21402" y="23199"/>
                    </a:cubicBezTo>
                    <a:cubicBezTo>
                      <a:pt x="19812" y="17954"/>
                      <a:pt x="21674" y="11940"/>
                      <a:pt x="25444" y="8084"/>
                    </a:cubicBezTo>
                    <a:cubicBezTo>
                      <a:pt x="29714" y="3742"/>
                      <a:pt x="35890" y="1866"/>
                      <a:pt x="41841" y="1752"/>
                    </a:cubicBezTo>
                    <a:cubicBezTo>
                      <a:pt x="42613" y="1738"/>
                      <a:pt x="43340" y="1752"/>
                      <a:pt x="44112" y="1788"/>
                    </a:cubicBezTo>
                    <a:cubicBezTo>
                      <a:pt x="45202" y="1843"/>
                      <a:pt x="45202" y="103"/>
                      <a:pt x="44112" y="49"/>
                    </a:cubicBezTo>
                    <a:lnTo>
                      <a:pt x="44112" y="4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44"/>
              <p:cNvSpPr/>
              <p:nvPr/>
            </p:nvSpPr>
            <p:spPr>
              <a:xfrm>
                <a:off x="4266033" y="1763419"/>
                <a:ext cx="82932" cy="61449"/>
              </a:xfrm>
              <a:custGeom>
                <a:avLst/>
                <a:gdLst/>
                <a:ahLst/>
                <a:cxnLst/>
                <a:rect l="l" t="t" r="r" b="b"/>
                <a:pathLst>
                  <a:path w="40653" h="30122" extrusionOk="0">
                    <a:moveTo>
                      <a:pt x="1691" y="29491"/>
                    </a:moveTo>
                    <a:cubicBezTo>
                      <a:pt x="2767" y="22473"/>
                      <a:pt x="5987" y="15855"/>
                      <a:pt x="10843" y="10673"/>
                    </a:cubicBezTo>
                    <a:cubicBezTo>
                      <a:pt x="13355" y="7989"/>
                      <a:pt x="16289" y="5663"/>
                      <a:pt x="19568" y="3987"/>
                    </a:cubicBezTo>
                    <a:cubicBezTo>
                      <a:pt x="22839" y="2306"/>
                      <a:pt x="26699" y="1271"/>
                      <a:pt x="30378" y="1920"/>
                    </a:cubicBezTo>
                    <a:cubicBezTo>
                      <a:pt x="34012" y="2556"/>
                      <a:pt x="37418" y="4609"/>
                      <a:pt x="39054" y="7979"/>
                    </a:cubicBezTo>
                    <a:cubicBezTo>
                      <a:pt x="39553" y="8988"/>
                      <a:pt x="41052" y="8107"/>
                      <a:pt x="40553" y="7098"/>
                    </a:cubicBezTo>
                    <a:cubicBezTo>
                      <a:pt x="38963" y="3865"/>
                      <a:pt x="35874" y="1630"/>
                      <a:pt x="32468" y="617"/>
                    </a:cubicBezTo>
                    <a:cubicBezTo>
                      <a:pt x="28652" y="-514"/>
                      <a:pt x="24565" y="-5"/>
                      <a:pt x="20931" y="1457"/>
                    </a:cubicBezTo>
                    <a:cubicBezTo>
                      <a:pt x="13741" y="4346"/>
                      <a:pt x="7804" y="10287"/>
                      <a:pt x="4112" y="17023"/>
                    </a:cubicBezTo>
                    <a:cubicBezTo>
                      <a:pt x="2068" y="20747"/>
                      <a:pt x="660" y="24821"/>
                      <a:pt x="15" y="29023"/>
                    </a:cubicBezTo>
                    <a:cubicBezTo>
                      <a:pt x="-58" y="29491"/>
                      <a:pt x="133" y="29954"/>
                      <a:pt x="624" y="30095"/>
                    </a:cubicBezTo>
                    <a:cubicBezTo>
                      <a:pt x="1037" y="30213"/>
                      <a:pt x="1623" y="29949"/>
                      <a:pt x="1696" y="29486"/>
                    </a:cubicBezTo>
                    <a:lnTo>
                      <a:pt x="1696" y="29486"/>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44"/>
              <p:cNvSpPr/>
              <p:nvPr/>
            </p:nvSpPr>
            <p:spPr>
              <a:xfrm>
                <a:off x="4581573" y="1775425"/>
                <a:ext cx="64739" cy="42658"/>
              </a:xfrm>
              <a:custGeom>
                <a:avLst/>
                <a:gdLst/>
                <a:ahLst/>
                <a:cxnLst/>
                <a:rect l="l" t="t" r="r" b="b"/>
                <a:pathLst>
                  <a:path w="31735" h="20911" extrusionOk="0">
                    <a:moveTo>
                      <a:pt x="75" y="1083"/>
                    </a:moveTo>
                    <a:cubicBezTo>
                      <a:pt x="1529" y="6783"/>
                      <a:pt x="4844" y="11993"/>
                      <a:pt x="9386" y="15717"/>
                    </a:cubicBezTo>
                    <a:cubicBezTo>
                      <a:pt x="13973" y="19442"/>
                      <a:pt x="21059" y="22789"/>
                      <a:pt x="26873" y="19692"/>
                    </a:cubicBezTo>
                    <a:cubicBezTo>
                      <a:pt x="29689" y="18207"/>
                      <a:pt x="31824" y="15318"/>
                      <a:pt x="31733" y="12066"/>
                    </a:cubicBezTo>
                    <a:cubicBezTo>
                      <a:pt x="31733" y="10948"/>
                      <a:pt x="29961" y="10944"/>
                      <a:pt x="30007" y="12066"/>
                    </a:cubicBezTo>
                    <a:cubicBezTo>
                      <a:pt x="30052" y="14577"/>
                      <a:pt x="28463" y="16753"/>
                      <a:pt x="26374" y="17988"/>
                    </a:cubicBezTo>
                    <a:cubicBezTo>
                      <a:pt x="23921" y="19433"/>
                      <a:pt x="20923" y="19387"/>
                      <a:pt x="18243" y="18624"/>
                    </a:cubicBezTo>
                    <a:cubicBezTo>
                      <a:pt x="13020" y="17126"/>
                      <a:pt x="8387" y="13215"/>
                      <a:pt x="5389" y="8732"/>
                    </a:cubicBezTo>
                    <a:cubicBezTo>
                      <a:pt x="3709" y="6247"/>
                      <a:pt x="2482" y="3518"/>
                      <a:pt x="1710" y="620"/>
                    </a:cubicBezTo>
                    <a:cubicBezTo>
                      <a:pt x="1438" y="-466"/>
                      <a:pt x="-243" y="-7"/>
                      <a:pt x="30" y="1083"/>
                    </a:cubicBezTo>
                    <a:lnTo>
                      <a:pt x="30" y="108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44"/>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1" name="Google Shape;2341;p44"/>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2" name="Google Shape;2342;p44"/>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3" name="Google Shape;2343;p44"/>
              <p:cNvSpPr/>
              <p:nvPr/>
            </p:nvSpPr>
            <p:spPr>
              <a:xfrm>
                <a:off x="4335521" y="1824726"/>
                <a:ext cx="6812" cy="34745"/>
              </a:xfrm>
              <a:custGeom>
                <a:avLst/>
                <a:gdLst/>
                <a:ahLst/>
                <a:cxnLst/>
                <a:rect l="l" t="t" r="r" b="b"/>
                <a:pathLst>
                  <a:path w="3339" h="17032" extrusionOk="0">
                    <a:moveTo>
                      <a:pt x="366" y="1056"/>
                    </a:moveTo>
                    <a:cubicBezTo>
                      <a:pt x="2092" y="5880"/>
                      <a:pt x="1956" y="11181"/>
                      <a:pt x="48" y="15927"/>
                    </a:cubicBezTo>
                    <a:cubicBezTo>
                      <a:pt x="-133" y="16368"/>
                      <a:pt x="230" y="16881"/>
                      <a:pt x="639" y="16999"/>
                    </a:cubicBezTo>
                    <a:cubicBezTo>
                      <a:pt x="1138" y="17140"/>
                      <a:pt x="1547" y="16826"/>
                      <a:pt x="1729" y="16390"/>
                    </a:cubicBezTo>
                    <a:cubicBezTo>
                      <a:pt x="3772" y="11394"/>
                      <a:pt x="3863" y="5667"/>
                      <a:pt x="2047" y="593"/>
                    </a:cubicBezTo>
                    <a:cubicBezTo>
                      <a:pt x="1638" y="-452"/>
                      <a:pt x="-43" y="-2"/>
                      <a:pt x="366" y="1056"/>
                    </a:cubicBezTo>
                    <a:lnTo>
                      <a:pt x="366" y="10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4" name="Google Shape;2344;p44"/>
              <p:cNvSpPr/>
              <p:nvPr/>
            </p:nvSpPr>
            <p:spPr>
              <a:xfrm>
                <a:off x="4360555" y="1834646"/>
                <a:ext cx="8774" cy="28238"/>
              </a:xfrm>
              <a:custGeom>
                <a:avLst/>
                <a:gdLst/>
                <a:ahLst/>
                <a:cxnLst/>
                <a:rect l="l" t="t" r="r" b="b"/>
                <a:pathLst>
                  <a:path w="4301" h="13842" extrusionOk="0">
                    <a:moveTo>
                      <a:pt x="2388" y="1098"/>
                    </a:moveTo>
                    <a:cubicBezTo>
                      <a:pt x="2979" y="5037"/>
                      <a:pt x="2161" y="9124"/>
                      <a:pt x="117" y="12544"/>
                    </a:cubicBezTo>
                    <a:cubicBezTo>
                      <a:pt x="-428" y="13512"/>
                      <a:pt x="1072" y="14389"/>
                      <a:pt x="1616" y="13426"/>
                    </a:cubicBezTo>
                    <a:cubicBezTo>
                      <a:pt x="3933" y="9579"/>
                      <a:pt x="4750" y="5050"/>
                      <a:pt x="4069" y="635"/>
                    </a:cubicBezTo>
                    <a:cubicBezTo>
                      <a:pt x="3978" y="172"/>
                      <a:pt x="3433" y="-87"/>
                      <a:pt x="2979" y="27"/>
                    </a:cubicBezTo>
                    <a:cubicBezTo>
                      <a:pt x="2479" y="167"/>
                      <a:pt x="2298" y="631"/>
                      <a:pt x="2388" y="1098"/>
                    </a:cubicBezTo>
                    <a:lnTo>
                      <a:pt x="2388" y="1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5" name="Google Shape;2345;p44"/>
              <p:cNvSpPr/>
              <p:nvPr/>
            </p:nvSpPr>
            <p:spPr>
              <a:xfrm>
                <a:off x="4587542" y="1702201"/>
                <a:ext cx="33130" cy="35010"/>
              </a:xfrm>
              <a:custGeom>
                <a:avLst/>
                <a:gdLst/>
                <a:ahLst/>
                <a:cxnLst/>
                <a:rect l="l" t="t" r="r" b="b"/>
                <a:pathLst>
                  <a:path w="16240" h="17162" extrusionOk="0">
                    <a:moveTo>
                      <a:pt x="7" y="1100"/>
                    </a:moveTo>
                    <a:cubicBezTo>
                      <a:pt x="1006" y="7091"/>
                      <a:pt x="5003" y="12455"/>
                      <a:pt x="10317" y="15321"/>
                    </a:cubicBezTo>
                    <a:cubicBezTo>
                      <a:pt x="11816" y="16139"/>
                      <a:pt x="13451" y="16761"/>
                      <a:pt x="15132" y="17138"/>
                    </a:cubicBezTo>
                    <a:cubicBezTo>
                      <a:pt x="16222" y="17383"/>
                      <a:pt x="16721" y="15703"/>
                      <a:pt x="15631" y="15458"/>
                    </a:cubicBezTo>
                    <a:cubicBezTo>
                      <a:pt x="10090" y="14217"/>
                      <a:pt x="5412" y="10271"/>
                      <a:pt x="3050" y="5156"/>
                    </a:cubicBezTo>
                    <a:cubicBezTo>
                      <a:pt x="2414" y="3726"/>
                      <a:pt x="1960" y="2195"/>
                      <a:pt x="1687" y="637"/>
                    </a:cubicBezTo>
                    <a:cubicBezTo>
                      <a:pt x="1642" y="174"/>
                      <a:pt x="1051" y="-90"/>
                      <a:pt x="643" y="28"/>
                    </a:cubicBezTo>
                    <a:cubicBezTo>
                      <a:pt x="143" y="165"/>
                      <a:pt x="-39" y="632"/>
                      <a:pt x="7" y="1100"/>
                    </a:cubicBezTo>
                    <a:lnTo>
                      <a:pt x="7" y="11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44"/>
              <p:cNvSpPr/>
              <p:nvPr/>
            </p:nvSpPr>
            <p:spPr>
              <a:xfrm>
                <a:off x="4621027" y="1451197"/>
                <a:ext cx="142916" cy="88732"/>
              </a:xfrm>
              <a:custGeom>
                <a:avLst/>
                <a:gdLst/>
                <a:ahLst/>
                <a:cxnLst/>
                <a:rect l="l" t="t" r="r" b="b"/>
                <a:pathLst>
                  <a:path w="70057" h="43496" extrusionOk="0">
                    <a:moveTo>
                      <a:pt x="1653" y="43103"/>
                    </a:moveTo>
                    <a:cubicBezTo>
                      <a:pt x="7103" y="34782"/>
                      <a:pt x="14416" y="27814"/>
                      <a:pt x="22592" y="22164"/>
                    </a:cubicBezTo>
                    <a:cubicBezTo>
                      <a:pt x="31449" y="16010"/>
                      <a:pt x="41305" y="11399"/>
                      <a:pt x="51433" y="7652"/>
                    </a:cubicBezTo>
                    <a:cubicBezTo>
                      <a:pt x="57338" y="5449"/>
                      <a:pt x="63379" y="3528"/>
                      <a:pt x="69465" y="1720"/>
                    </a:cubicBezTo>
                    <a:cubicBezTo>
                      <a:pt x="70510" y="1402"/>
                      <a:pt x="70056" y="-278"/>
                      <a:pt x="69011" y="40"/>
                    </a:cubicBezTo>
                    <a:cubicBezTo>
                      <a:pt x="58065" y="3301"/>
                      <a:pt x="47164" y="6944"/>
                      <a:pt x="36853" y="11908"/>
                    </a:cubicBezTo>
                    <a:cubicBezTo>
                      <a:pt x="27497" y="16419"/>
                      <a:pt x="18640" y="22087"/>
                      <a:pt x="11055" y="29245"/>
                    </a:cubicBezTo>
                    <a:cubicBezTo>
                      <a:pt x="6967" y="33142"/>
                      <a:pt x="3242" y="37480"/>
                      <a:pt x="154" y="42217"/>
                    </a:cubicBezTo>
                    <a:cubicBezTo>
                      <a:pt x="-482" y="43157"/>
                      <a:pt x="1017" y="44030"/>
                      <a:pt x="1653" y="43098"/>
                    </a:cubicBezTo>
                    <a:lnTo>
                      <a:pt x="1653" y="43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7" name="Google Shape;2347;p44"/>
              <p:cNvSpPr/>
              <p:nvPr/>
            </p:nvSpPr>
            <p:spPr>
              <a:xfrm>
                <a:off x="4657931" y="1449536"/>
                <a:ext cx="43328" cy="49670"/>
              </a:xfrm>
              <a:custGeom>
                <a:avLst/>
                <a:gdLst/>
                <a:ahLst/>
                <a:cxnLst/>
                <a:rect l="l" t="t" r="r" b="b"/>
                <a:pathLst>
                  <a:path w="21239" h="24348" extrusionOk="0">
                    <a:moveTo>
                      <a:pt x="1710" y="23733"/>
                    </a:moveTo>
                    <a:cubicBezTo>
                      <a:pt x="3800" y="16166"/>
                      <a:pt x="8569" y="9394"/>
                      <a:pt x="14973" y="4888"/>
                    </a:cubicBezTo>
                    <a:cubicBezTo>
                      <a:pt x="16835" y="3603"/>
                      <a:pt x="18788" y="2503"/>
                      <a:pt x="20832" y="1604"/>
                    </a:cubicBezTo>
                    <a:cubicBezTo>
                      <a:pt x="21241" y="1414"/>
                      <a:pt x="21332" y="787"/>
                      <a:pt x="21150" y="414"/>
                    </a:cubicBezTo>
                    <a:cubicBezTo>
                      <a:pt x="20877" y="-31"/>
                      <a:pt x="20378" y="-86"/>
                      <a:pt x="19969" y="101"/>
                    </a:cubicBezTo>
                    <a:cubicBezTo>
                      <a:pt x="12475" y="3399"/>
                      <a:pt x="6207" y="9430"/>
                      <a:pt x="2573" y="16734"/>
                    </a:cubicBezTo>
                    <a:cubicBezTo>
                      <a:pt x="1529" y="18823"/>
                      <a:pt x="665" y="21012"/>
                      <a:pt x="30" y="23270"/>
                    </a:cubicBezTo>
                    <a:cubicBezTo>
                      <a:pt x="-243" y="24351"/>
                      <a:pt x="1438" y="24814"/>
                      <a:pt x="1710" y="23733"/>
                    </a:cubicBezTo>
                    <a:lnTo>
                      <a:pt x="1710" y="237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8" name="Google Shape;2348;p44"/>
              <p:cNvSpPr/>
              <p:nvPr/>
            </p:nvSpPr>
            <p:spPr>
              <a:xfrm>
                <a:off x="4940019" y="1490424"/>
                <a:ext cx="42775" cy="17211"/>
              </a:xfrm>
              <a:custGeom>
                <a:avLst/>
                <a:gdLst/>
                <a:ahLst/>
                <a:cxnLst/>
                <a:rect l="l" t="t" r="r" b="b"/>
                <a:pathLst>
                  <a:path w="20968" h="8437" extrusionOk="0">
                    <a:moveTo>
                      <a:pt x="222" y="1514"/>
                    </a:moveTo>
                    <a:cubicBezTo>
                      <a:pt x="4038" y="5856"/>
                      <a:pt x="9760" y="8368"/>
                      <a:pt x="15484" y="8436"/>
                    </a:cubicBezTo>
                    <a:cubicBezTo>
                      <a:pt x="17119" y="8454"/>
                      <a:pt x="18754" y="8263"/>
                      <a:pt x="20344" y="7886"/>
                    </a:cubicBezTo>
                    <a:cubicBezTo>
                      <a:pt x="21434" y="7627"/>
                      <a:pt x="20979" y="5947"/>
                      <a:pt x="19889" y="6206"/>
                    </a:cubicBezTo>
                    <a:cubicBezTo>
                      <a:pt x="13258" y="7795"/>
                      <a:pt x="5945" y="5415"/>
                      <a:pt x="1449" y="283"/>
                    </a:cubicBezTo>
                    <a:cubicBezTo>
                      <a:pt x="722" y="-562"/>
                      <a:pt x="-504" y="674"/>
                      <a:pt x="222" y="1514"/>
                    </a:cubicBezTo>
                    <a:lnTo>
                      <a:pt x="222" y="1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9" name="Google Shape;2349;p44"/>
              <p:cNvSpPr/>
              <p:nvPr/>
            </p:nvSpPr>
            <p:spPr>
              <a:xfrm>
                <a:off x="4799668" y="1661266"/>
                <a:ext cx="47342" cy="104597"/>
              </a:xfrm>
              <a:custGeom>
                <a:avLst/>
                <a:gdLst/>
                <a:ahLst/>
                <a:cxnLst/>
                <a:rect l="l" t="t" r="r" b="b"/>
                <a:pathLst>
                  <a:path w="23207" h="51273" extrusionOk="0">
                    <a:moveTo>
                      <a:pt x="21543" y="428"/>
                    </a:moveTo>
                    <a:cubicBezTo>
                      <a:pt x="17273" y="6110"/>
                      <a:pt x="13504" y="12192"/>
                      <a:pt x="10324" y="18578"/>
                    </a:cubicBezTo>
                    <a:cubicBezTo>
                      <a:pt x="7190" y="24941"/>
                      <a:pt x="4601" y="31595"/>
                      <a:pt x="2648" y="38426"/>
                    </a:cubicBezTo>
                    <a:cubicBezTo>
                      <a:pt x="1558" y="42296"/>
                      <a:pt x="695" y="46221"/>
                      <a:pt x="14" y="50181"/>
                    </a:cubicBezTo>
                    <a:cubicBezTo>
                      <a:pt x="-168" y="51276"/>
                      <a:pt x="1513" y="51748"/>
                      <a:pt x="1694" y="50644"/>
                    </a:cubicBezTo>
                    <a:cubicBezTo>
                      <a:pt x="2875" y="43686"/>
                      <a:pt x="4738" y="36841"/>
                      <a:pt x="7190" y="30223"/>
                    </a:cubicBezTo>
                    <a:cubicBezTo>
                      <a:pt x="9643" y="23606"/>
                      <a:pt x="12731" y="17243"/>
                      <a:pt x="16365" y="11206"/>
                    </a:cubicBezTo>
                    <a:cubicBezTo>
                      <a:pt x="18409" y="7790"/>
                      <a:pt x="20680" y="4489"/>
                      <a:pt x="23087" y="1309"/>
                    </a:cubicBezTo>
                    <a:cubicBezTo>
                      <a:pt x="23360" y="932"/>
                      <a:pt x="23133" y="337"/>
                      <a:pt x="22769" y="119"/>
                    </a:cubicBezTo>
                    <a:cubicBezTo>
                      <a:pt x="22315" y="-144"/>
                      <a:pt x="21861" y="60"/>
                      <a:pt x="21588" y="432"/>
                    </a:cubicBezTo>
                    <a:lnTo>
                      <a:pt x="21588" y="43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44"/>
              <p:cNvSpPr/>
              <p:nvPr/>
            </p:nvSpPr>
            <p:spPr>
              <a:xfrm>
                <a:off x="4887198" y="1623926"/>
                <a:ext cx="29405" cy="27222"/>
              </a:xfrm>
              <a:custGeom>
                <a:avLst/>
                <a:gdLst/>
                <a:ahLst/>
                <a:cxnLst/>
                <a:rect l="l" t="t" r="r" b="b"/>
                <a:pathLst>
                  <a:path w="14414" h="13344" extrusionOk="0">
                    <a:moveTo>
                      <a:pt x="117" y="1293"/>
                    </a:moveTo>
                    <a:cubicBezTo>
                      <a:pt x="3251" y="6385"/>
                      <a:pt x="7793" y="10568"/>
                      <a:pt x="13108" y="13244"/>
                    </a:cubicBezTo>
                    <a:cubicBezTo>
                      <a:pt x="14107" y="13743"/>
                      <a:pt x="14970" y="12244"/>
                      <a:pt x="13970" y="11740"/>
                    </a:cubicBezTo>
                    <a:cubicBezTo>
                      <a:pt x="8929" y="9192"/>
                      <a:pt x="4614" y="5267"/>
                      <a:pt x="1662" y="412"/>
                    </a:cubicBezTo>
                    <a:cubicBezTo>
                      <a:pt x="1071" y="-541"/>
                      <a:pt x="-428" y="331"/>
                      <a:pt x="117" y="1293"/>
                    </a:cubicBezTo>
                    <a:lnTo>
                      <a:pt x="117" y="12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44"/>
              <p:cNvSpPr/>
              <p:nvPr/>
            </p:nvSpPr>
            <p:spPr>
              <a:xfrm>
                <a:off x="4878648" y="1638933"/>
                <a:ext cx="20023" cy="20012"/>
              </a:xfrm>
              <a:custGeom>
                <a:avLst/>
                <a:gdLst/>
                <a:ahLst/>
                <a:cxnLst/>
                <a:rect l="l" t="t" r="r" b="b"/>
                <a:pathLst>
                  <a:path w="9815" h="9810" extrusionOk="0">
                    <a:moveTo>
                      <a:pt x="135" y="1286"/>
                    </a:moveTo>
                    <a:cubicBezTo>
                      <a:pt x="2270" y="4688"/>
                      <a:pt x="5131" y="7563"/>
                      <a:pt x="8538" y="9675"/>
                    </a:cubicBezTo>
                    <a:cubicBezTo>
                      <a:pt x="9492" y="10266"/>
                      <a:pt x="10355" y="8762"/>
                      <a:pt x="9401" y="8172"/>
                    </a:cubicBezTo>
                    <a:cubicBezTo>
                      <a:pt x="6267" y="6219"/>
                      <a:pt x="3587" y="3553"/>
                      <a:pt x="1634" y="409"/>
                    </a:cubicBezTo>
                    <a:cubicBezTo>
                      <a:pt x="1044" y="-540"/>
                      <a:pt x="-455" y="332"/>
                      <a:pt x="135" y="1291"/>
                    </a:cubicBezTo>
                    <a:lnTo>
                      <a:pt x="135" y="12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52" name="Google Shape;2352;p44"/>
            <p:cNvGrpSpPr/>
            <p:nvPr/>
          </p:nvGrpSpPr>
          <p:grpSpPr>
            <a:xfrm>
              <a:off x="7802691" y="3915080"/>
              <a:ext cx="1527845" cy="1278314"/>
              <a:chOff x="4801174" y="4178804"/>
              <a:chExt cx="839014" cy="701985"/>
            </a:xfrm>
          </p:grpSpPr>
          <p:grpSp>
            <p:nvGrpSpPr>
              <p:cNvPr id="2353" name="Google Shape;2353;p44"/>
              <p:cNvGrpSpPr/>
              <p:nvPr/>
            </p:nvGrpSpPr>
            <p:grpSpPr>
              <a:xfrm>
                <a:off x="4801174" y="4178804"/>
                <a:ext cx="839014" cy="686077"/>
                <a:chOff x="4801174" y="4178804"/>
                <a:chExt cx="839014" cy="686077"/>
              </a:xfrm>
            </p:grpSpPr>
            <p:sp>
              <p:nvSpPr>
                <p:cNvPr id="2354" name="Google Shape;2354;p44"/>
                <p:cNvSpPr/>
                <p:nvPr/>
              </p:nvSpPr>
              <p:spPr>
                <a:xfrm>
                  <a:off x="4801174" y="4178804"/>
                  <a:ext cx="768976" cy="671746"/>
                </a:xfrm>
                <a:custGeom>
                  <a:avLst/>
                  <a:gdLst/>
                  <a:ahLst/>
                  <a:cxnLst/>
                  <a:rect l="l" t="t" r="r" b="b"/>
                  <a:pathLst>
                    <a:path w="427209" h="373192" extrusionOk="0">
                      <a:moveTo>
                        <a:pt x="407488" y="4835"/>
                      </a:moveTo>
                      <a:cubicBezTo>
                        <a:pt x="368972" y="-13242"/>
                        <a:pt x="325232" y="22231"/>
                        <a:pt x="317238" y="63881"/>
                      </a:cubicBezTo>
                      <a:cubicBezTo>
                        <a:pt x="313514" y="83366"/>
                        <a:pt x="316738" y="103397"/>
                        <a:pt x="319963" y="122973"/>
                      </a:cubicBezTo>
                      <a:cubicBezTo>
                        <a:pt x="302522" y="118749"/>
                        <a:pt x="283128" y="124108"/>
                        <a:pt x="270319" y="136644"/>
                      </a:cubicBezTo>
                      <a:cubicBezTo>
                        <a:pt x="245111" y="161262"/>
                        <a:pt x="255921" y="184245"/>
                        <a:pt x="268230" y="210316"/>
                      </a:cubicBezTo>
                      <a:cubicBezTo>
                        <a:pt x="252696" y="197144"/>
                        <a:pt x="230440" y="188969"/>
                        <a:pt x="210728" y="197780"/>
                      </a:cubicBezTo>
                      <a:cubicBezTo>
                        <a:pt x="191561" y="206319"/>
                        <a:pt x="181977" y="233935"/>
                        <a:pt x="195648" y="249877"/>
                      </a:cubicBezTo>
                      <a:cubicBezTo>
                        <a:pt x="179751" y="232072"/>
                        <a:pt x="156178" y="219309"/>
                        <a:pt x="132559" y="222761"/>
                      </a:cubicBezTo>
                      <a:cubicBezTo>
                        <a:pt x="108941" y="226213"/>
                        <a:pt x="88366" y="250195"/>
                        <a:pt x="94179" y="273314"/>
                      </a:cubicBezTo>
                      <a:cubicBezTo>
                        <a:pt x="75375" y="274131"/>
                        <a:pt x="55845" y="270634"/>
                        <a:pt x="38085" y="276857"/>
                      </a:cubicBezTo>
                      <a:cubicBezTo>
                        <a:pt x="20326" y="283125"/>
                        <a:pt x="6064" y="305153"/>
                        <a:pt x="16556" y="320823"/>
                      </a:cubicBezTo>
                      <a:cubicBezTo>
                        <a:pt x="568" y="329635"/>
                        <a:pt x="-5064" y="353026"/>
                        <a:pt x="5110" y="368197"/>
                      </a:cubicBezTo>
                      <a:cubicBezTo>
                        <a:pt x="5565" y="368197"/>
                        <a:pt x="9698" y="373193"/>
                        <a:pt x="10152" y="373193"/>
                      </a:cubicBezTo>
                      <a:lnTo>
                        <a:pt x="408760" y="373193"/>
                      </a:lnTo>
                      <a:cubicBezTo>
                        <a:pt x="411667" y="354162"/>
                        <a:pt x="411939" y="333359"/>
                        <a:pt x="411076" y="314101"/>
                      </a:cubicBezTo>
                      <a:lnTo>
                        <a:pt x="411076" y="137598"/>
                      </a:lnTo>
                      <a:cubicBezTo>
                        <a:pt x="415527" y="137598"/>
                        <a:pt x="419797" y="136099"/>
                        <a:pt x="424157" y="135327"/>
                      </a:cubicBezTo>
                      <a:cubicBezTo>
                        <a:pt x="427428" y="125335"/>
                        <a:pt x="427291" y="114616"/>
                        <a:pt x="427155" y="104123"/>
                      </a:cubicBezTo>
                      <a:cubicBezTo>
                        <a:pt x="426792" y="77643"/>
                        <a:pt x="426428" y="51163"/>
                        <a:pt x="426065" y="24683"/>
                      </a:cubicBezTo>
                      <a:cubicBezTo>
                        <a:pt x="426019" y="21595"/>
                        <a:pt x="425838" y="18188"/>
                        <a:pt x="423612" y="16099"/>
                      </a:cubicBezTo>
                      <a:cubicBezTo>
                        <a:pt x="418435" y="11148"/>
                        <a:pt x="413029" y="7469"/>
                        <a:pt x="407488" y="48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44"/>
                <p:cNvSpPr/>
                <p:nvPr/>
              </p:nvSpPr>
              <p:spPr>
                <a:xfrm>
                  <a:off x="5263547" y="4340064"/>
                  <a:ext cx="376641" cy="524817"/>
                </a:xfrm>
                <a:custGeom>
                  <a:avLst/>
                  <a:gdLst/>
                  <a:ahLst/>
                  <a:cxnLst/>
                  <a:rect l="l" t="t" r="r" b="b"/>
                  <a:pathLst>
                    <a:path w="209245" h="291565" extrusionOk="0">
                      <a:moveTo>
                        <a:pt x="199474" y="285524"/>
                      </a:moveTo>
                      <a:cubicBezTo>
                        <a:pt x="213918" y="247644"/>
                        <a:pt x="213963" y="201451"/>
                        <a:pt x="188619" y="169748"/>
                      </a:cubicBezTo>
                      <a:cubicBezTo>
                        <a:pt x="176991" y="155259"/>
                        <a:pt x="161185" y="144903"/>
                        <a:pt x="146969" y="132958"/>
                      </a:cubicBezTo>
                      <a:cubicBezTo>
                        <a:pt x="132752" y="121012"/>
                        <a:pt x="119398" y="106251"/>
                        <a:pt x="115992" y="88037"/>
                      </a:cubicBezTo>
                      <a:cubicBezTo>
                        <a:pt x="112540" y="69778"/>
                        <a:pt x="119217" y="49293"/>
                        <a:pt x="109860" y="33260"/>
                      </a:cubicBezTo>
                      <a:cubicBezTo>
                        <a:pt x="104909" y="24767"/>
                        <a:pt x="96279" y="19180"/>
                        <a:pt x="87786" y="14275"/>
                      </a:cubicBezTo>
                      <a:cubicBezTo>
                        <a:pt x="73660" y="6099"/>
                        <a:pt x="57945" y="-1304"/>
                        <a:pt x="41639" y="194"/>
                      </a:cubicBezTo>
                      <a:cubicBezTo>
                        <a:pt x="25379" y="1739"/>
                        <a:pt x="9254" y="15455"/>
                        <a:pt x="10799" y="31716"/>
                      </a:cubicBezTo>
                      <a:cubicBezTo>
                        <a:pt x="12343" y="48340"/>
                        <a:pt x="30330" y="59423"/>
                        <a:pt x="33191" y="75864"/>
                      </a:cubicBezTo>
                      <a:cubicBezTo>
                        <a:pt x="37824" y="102435"/>
                        <a:pt x="1351" y="124510"/>
                        <a:pt x="8618" y="150490"/>
                      </a:cubicBezTo>
                      <a:cubicBezTo>
                        <a:pt x="12252" y="163480"/>
                        <a:pt x="26469" y="173518"/>
                        <a:pt x="24470" y="186872"/>
                      </a:cubicBezTo>
                      <a:cubicBezTo>
                        <a:pt x="23653" y="192140"/>
                        <a:pt x="20337" y="196592"/>
                        <a:pt x="17339" y="201043"/>
                      </a:cubicBezTo>
                      <a:cubicBezTo>
                        <a:pt x="8119" y="214714"/>
                        <a:pt x="1170" y="230339"/>
                        <a:pt x="125" y="246781"/>
                      </a:cubicBezTo>
                      <a:cubicBezTo>
                        <a:pt x="-920" y="263268"/>
                        <a:pt x="4576" y="280619"/>
                        <a:pt x="16885" y="291565"/>
                      </a:cubicBezTo>
                      <a:cubicBezTo>
                        <a:pt x="79292" y="288885"/>
                        <a:pt x="137067" y="288204"/>
                        <a:pt x="199474" y="285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44"/>
                <p:cNvSpPr/>
                <p:nvPr/>
              </p:nvSpPr>
              <p:spPr>
                <a:xfrm>
                  <a:off x="4971291" y="4552217"/>
                  <a:ext cx="431019" cy="310649"/>
                </a:xfrm>
                <a:custGeom>
                  <a:avLst/>
                  <a:gdLst/>
                  <a:ahLst/>
                  <a:cxnLst/>
                  <a:rect l="l" t="t" r="r" b="b"/>
                  <a:pathLst>
                    <a:path w="239455" h="172583" extrusionOk="0">
                      <a:moveTo>
                        <a:pt x="239456" y="172584"/>
                      </a:moveTo>
                      <a:cubicBezTo>
                        <a:pt x="213339" y="127663"/>
                        <a:pt x="183407" y="84014"/>
                        <a:pt x="143346" y="50949"/>
                      </a:cubicBezTo>
                      <a:cubicBezTo>
                        <a:pt x="103285" y="17837"/>
                        <a:pt x="51733" y="-3874"/>
                        <a:pt x="0" y="577"/>
                      </a:cubicBezTo>
                      <a:cubicBezTo>
                        <a:pt x="15034" y="48223"/>
                        <a:pt x="54686" y="101501"/>
                        <a:pt x="94974" y="131024"/>
                      </a:cubicBezTo>
                      <a:cubicBezTo>
                        <a:pt x="135261" y="160548"/>
                        <a:pt x="189493" y="172539"/>
                        <a:pt x="239456" y="172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57" name="Google Shape;2357;p44"/>
              <p:cNvGrpSpPr/>
              <p:nvPr/>
            </p:nvGrpSpPr>
            <p:grpSpPr>
              <a:xfrm>
                <a:off x="5002863" y="4380028"/>
                <a:ext cx="473934" cy="500761"/>
                <a:chOff x="5002863" y="4380028"/>
                <a:chExt cx="473934" cy="500761"/>
              </a:xfrm>
            </p:grpSpPr>
            <p:sp>
              <p:nvSpPr>
                <p:cNvPr id="2358" name="Google Shape;2358;p44"/>
                <p:cNvSpPr/>
                <p:nvPr/>
              </p:nvSpPr>
              <p:spPr>
                <a:xfrm>
                  <a:off x="5346588" y="4380028"/>
                  <a:ext cx="130208" cy="467458"/>
                </a:xfrm>
                <a:custGeom>
                  <a:avLst/>
                  <a:gdLst/>
                  <a:ahLst/>
                  <a:cxnLst/>
                  <a:rect l="l" t="t" r="r" b="b"/>
                  <a:pathLst>
                    <a:path w="72338" h="259699" extrusionOk="0">
                      <a:moveTo>
                        <a:pt x="280" y="797"/>
                      </a:moveTo>
                      <a:cubicBezTo>
                        <a:pt x="10454" y="3523"/>
                        <a:pt x="19447" y="10063"/>
                        <a:pt x="25170" y="18920"/>
                      </a:cubicBezTo>
                      <a:cubicBezTo>
                        <a:pt x="31302" y="28458"/>
                        <a:pt x="33300" y="40540"/>
                        <a:pt x="30711" y="51577"/>
                      </a:cubicBezTo>
                      <a:cubicBezTo>
                        <a:pt x="28032" y="62841"/>
                        <a:pt x="20583" y="72061"/>
                        <a:pt x="16540" y="82781"/>
                      </a:cubicBezTo>
                      <a:cubicBezTo>
                        <a:pt x="12997" y="92137"/>
                        <a:pt x="12135" y="103356"/>
                        <a:pt x="19129" y="111396"/>
                      </a:cubicBezTo>
                      <a:cubicBezTo>
                        <a:pt x="25352" y="118481"/>
                        <a:pt x="34935" y="121252"/>
                        <a:pt x="42702" y="126202"/>
                      </a:cubicBezTo>
                      <a:cubicBezTo>
                        <a:pt x="50378" y="131062"/>
                        <a:pt x="55965" y="138693"/>
                        <a:pt x="58872" y="147323"/>
                      </a:cubicBezTo>
                      <a:cubicBezTo>
                        <a:pt x="61733" y="155771"/>
                        <a:pt x="62097" y="165128"/>
                        <a:pt x="59417" y="173712"/>
                      </a:cubicBezTo>
                      <a:cubicBezTo>
                        <a:pt x="57918" y="178527"/>
                        <a:pt x="55329" y="182751"/>
                        <a:pt x="52377" y="186838"/>
                      </a:cubicBezTo>
                      <a:cubicBezTo>
                        <a:pt x="49107" y="191426"/>
                        <a:pt x="45609" y="196013"/>
                        <a:pt x="44019" y="201509"/>
                      </a:cubicBezTo>
                      <a:cubicBezTo>
                        <a:pt x="42612" y="206415"/>
                        <a:pt x="42975" y="211592"/>
                        <a:pt x="46063" y="215816"/>
                      </a:cubicBezTo>
                      <a:cubicBezTo>
                        <a:pt x="49016" y="219859"/>
                        <a:pt x="53421" y="222448"/>
                        <a:pt x="57237" y="225627"/>
                      </a:cubicBezTo>
                      <a:cubicBezTo>
                        <a:pt x="64867" y="231986"/>
                        <a:pt x="71680" y="241570"/>
                        <a:pt x="71499" y="251880"/>
                      </a:cubicBezTo>
                      <a:cubicBezTo>
                        <a:pt x="71453" y="254424"/>
                        <a:pt x="70954" y="256876"/>
                        <a:pt x="70000" y="259193"/>
                      </a:cubicBezTo>
                      <a:cubicBezTo>
                        <a:pt x="69818" y="259693"/>
                        <a:pt x="70636" y="259920"/>
                        <a:pt x="70863" y="259420"/>
                      </a:cubicBezTo>
                      <a:cubicBezTo>
                        <a:pt x="74588" y="250018"/>
                        <a:pt x="70772" y="239889"/>
                        <a:pt x="64867" y="232259"/>
                      </a:cubicBezTo>
                      <a:cubicBezTo>
                        <a:pt x="61688" y="228171"/>
                        <a:pt x="57782" y="224946"/>
                        <a:pt x="53694" y="221812"/>
                      </a:cubicBezTo>
                      <a:cubicBezTo>
                        <a:pt x="49334" y="218496"/>
                        <a:pt x="44973" y="214772"/>
                        <a:pt x="44201" y="209049"/>
                      </a:cubicBezTo>
                      <a:cubicBezTo>
                        <a:pt x="42612" y="197013"/>
                        <a:pt x="53921" y="188474"/>
                        <a:pt x="58509" y="178527"/>
                      </a:cubicBezTo>
                      <a:cubicBezTo>
                        <a:pt x="62142" y="170623"/>
                        <a:pt x="62914" y="161585"/>
                        <a:pt x="61279" y="153091"/>
                      </a:cubicBezTo>
                      <a:cubicBezTo>
                        <a:pt x="59644" y="144507"/>
                        <a:pt x="55511" y="136331"/>
                        <a:pt x="49197" y="130245"/>
                      </a:cubicBezTo>
                      <a:cubicBezTo>
                        <a:pt x="42293" y="123523"/>
                        <a:pt x="32937" y="120798"/>
                        <a:pt x="25079" y="115438"/>
                      </a:cubicBezTo>
                      <a:cubicBezTo>
                        <a:pt x="20855" y="112531"/>
                        <a:pt x="17358" y="108716"/>
                        <a:pt x="15723" y="103765"/>
                      </a:cubicBezTo>
                      <a:cubicBezTo>
                        <a:pt x="13997" y="98451"/>
                        <a:pt x="14496" y="92637"/>
                        <a:pt x="15950" y="87277"/>
                      </a:cubicBezTo>
                      <a:cubicBezTo>
                        <a:pt x="19038" y="75968"/>
                        <a:pt x="26714" y="66702"/>
                        <a:pt x="30439" y="55665"/>
                      </a:cubicBezTo>
                      <a:cubicBezTo>
                        <a:pt x="33936" y="45218"/>
                        <a:pt x="33300" y="33636"/>
                        <a:pt x="28713" y="23644"/>
                      </a:cubicBezTo>
                      <a:cubicBezTo>
                        <a:pt x="24443" y="14332"/>
                        <a:pt x="16677" y="6702"/>
                        <a:pt x="7366" y="2432"/>
                      </a:cubicBezTo>
                      <a:cubicBezTo>
                        <a:pt x="5140" y="1433"/>
                        <a:pt x="2869" y="615"/>
                        <a:pt x="507" y="25"/>
                      </a:cubicBezTo>
                      <a:cubicBezTo>
                        <a:pt x="7" y="-157"/>
                        <a:pt x="-220" y="706"/>
                        <a:pt x="280" y="843"/>
                      </a:cubicBezTo>
                      <a:lnTo>
                        <a:pt x="280" y="8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44"/>
                <p:cNvSpPr/>
                <p:nvPr/>
              </p:nvSpPr>
              <p:spPr>
                <a:xfrm>
                  <a:off x="5002863" y="4573406"/>
                  <a:ext cx="399373" cy="304222"/>
                </a:xfrm>
                <a:custGeom>
                  <a:avLst/>
                  <a:gdLst/>
                  <a:ahLst/>
                  <a:cxnLst/>
                  <a:rect l="l" t="t" r="r" b="b"/>
                  <a:pathLst>
                    <a:path w="221874" h="169012" extrusionOk="0">
                      <a:moveTo>
                        <a:pt x="313" y="844"/>
                      </a:moveTo>
                      <a:cubicBezTo>
                        <a:pt x="16936" y="6294"/>
                        <a:pt x="32697" y="14106"/>
                        <a:pt x="47641" y="23191"/>
                      </a:cubicBezTo>
                      <a:cubicBezTo>
                        <a:pt x="62720" y="32320"/>
                        <a:pt x="77027" y="42721"/>
                        <a:pt x="91062" y="53486"/>
                      </a:cubicBezTo>
                      <a:cubicBezTo>
                        <a:pt x="105869" y="64841"/>
                        <a:pt x="120267" y="76695"/>
                        <a:pt x="134393" y="88914"/>
                      </a:cubicBezTo>
                      <a:cubicBezTo>
                        <a:pt x="148519" y="101131"/>
                        <a:pt x="162145" y="113441"/>
                        <a:pt x="175726" y="126022"/>
                      </a:cubicBezTo>
                      <a:cubicBezTo>
                        <a:pt x="189306" y="138603"/>
                        <a:pt x="202751" y="151366"/>
                        <a:pt x="216150" y="164129"/>
                      </a:cubicBezTo>
                      <a:cubicBezTo>
                        <a:pt x="217830" y="165719"/>
                        <a:pt x="219465" y="167309"/>
                        <a:pt x="221146" y="168899"/>
                      </a:cubicBezTo>
                      <a:cubicBezTo>
                        <a:pt x="221554" y="169262"/>
                        <a:pt x="222145" y="168671"/>
                        <a:pt x="221736" y="168308"/>
                      </a:cubicBezTo>
                      <a:cubicBezTo>
                        <a:pt x="208246" y="155409"/>
                        <a:pt x="194711" y="142555"/>
                        <a:pt x="181085" y="129837"/>
                      </a:cubicBezTo>
                      <a:cubicBezTo>
                        <a:pt x="167414" y="117119"/>
                        <a:pt x="153651" y="104538"/>
                        <a:pt x="139571" y="92275"/>
                      </a:cubicBezTo>
                      <a:cubicBezTo>
                        <a:pt x="125536" y="80011"/>
                        <a:pt x="111229" y="68066"/>
                        <a:pt x="96513" y="56620"/>
                      </a:cubicBezTo>
                      <a:cubicBezTo>
                        <a:pt x="82523" y="45719"/>
                        <a:pt x="68261" y="35136"/>
                        <a:pt x="53272" y="25643"/>
                      </a:cubicBezTo>
                      <a:cubicBezTo>
                        <a:pt x="38511" y="16332"/>
                        <a:pt x="23023" y="8111"/>
                        <a:pt x="6671" y="2115"/>
                      </a:cubicBezTo>
                      <a:cubicBezTo>
                        <a:pt x="4627" y="1389"/>
                        <a:pt x="2584" y="662"/>
                        <a:pt x="540" y="26"/>
                      </a:cubicBezTo>
                      <a:cubicBezTo>
                        <a:pt x="-5" y="-156"/>
                        <a:pt x="-233" y="662"/>
                        <a:pt x="313" y="844"/>
                      </a:cubicBezTo>
                      <a:lnTo>
                        <a:pt x="313" y="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44"/>
                <p:cNvSpPr/>
                <p:nvPr/>
              </p:nvSpPr>
              <p:spPr>
                <a:xfrm>
                  <a:off x="5099338" y="4727578"/>
                  <a:ext cx="171959" cy="31966"/>
                </a:xfrm>
                <a:custGeom>
                  <a:avLst/>
                  <a:gdLst/>
                  <a:ahLst/>
                  <a:cxnLst/>
                  <a:rect l="l" t="t" r="r" b="b"/>
                  <a:pathLst>
                    <a:path w="95533" h="17759" extrusionOk="0">
                      <a:moveTo>
                        <a:pt x="409" y="1458"/>
                      </a:moveTo>
                      <a:cubicBezTo>
                        <a:pt x="12945" y="459"/>
                        <a:pt x="25617" y="686"/>
                        <a:pt x="38108" y="2140"/>
                      </a:cubicBezTo>
                      <a:cubicBezTo>
                        <a:pt x="50643" y="3593"/>
                        <a:pt x="62998" y="6273"/>
                        <a:pt x="74989" y="10133"/>
                      </a:cubicBezTo>
                      <a:cubicBezTo>
                        <a:pt x="81756" y="12268"/>
                        <a:pt x="88388" y="14812"/>
                        <a:pt x="94883" y="17719"/>
                      </a:cubicBezTo>
                      <a:cubicBezTo>
                        <a:pt x="95382" y="17946"/>
                        <a:pt x="95791" y="17174"/>
                        <a:pt x="95337" y="16946"/>
                      </a:cubicBezTo>
                      <a:cubicBezTo>
                        <a:pt x="83755" y="11814"/>
                        <a:pt x="71673" y="7771"/>
                        <a:pt x="59319" y="4956"/>
                      </a:cubicBezTo>
                      <a:cubicBezTo>
                        <a:pt x="47010" y="2140"/>
                        <a:pt x="34383" y="504"/>
                        <a:pt x="21711" y="96"/>
                      </a:cubicBezTo>
                      <a:cubicBezTo>
                        <a:pt x="14625" y="-131"/>
                        <a:pt x="7494" y="50"/>
                        <a:pt x="409" y="595"/>
                      </a:cubicBezTo>
                      <a:cubicBezTo>
                        <a:pt x="-136" y="641"/>
                        <a:pt x="-136" y="1504"/>
                        <a:pt x="409" y="1458"/>
                      </a:cubicBezTo>
                      <a:lnTo>
                        <a:pt x="409" y="14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44"/>
                <p:cNvSpPr/>
                <p:nvPr/>
              </p:nvSpPr>
              <p:spPr>
                <a:xfrm>
                  <a:off x="5134865" y="4609102"/>
                  <a:ext cx="44537" cy="66798"/>
                </a:xfrm>
                <a:custGeom>
                  <a:avLst/>
                  <a:gdLst/>
                  <a:ahLst/>
                  <a:cxnLst/>
                  <a:rect l="l" t="t" r="r" b="b"/>
                  <a:pathLst>
                    <a:path w="24743" h="37110" extrusionOk="0">
                      <a:moveTo>
                        <a:pt x="114" y="728"/>
                      </a:moveTo>
                      <a:cubicBezTo>
                        <a:pt x="7653" y="9176"/>
                        <a:pt x="14194" y="18488"/>
                        <a:pt x="19690" y="28435"/>
                      </a:cubicBezTo>
                      <a:cubicBezTo>
                        <a:pt x="21189" y="31205"/>
                        <a:pt x="22642" y="34021"/>
                        <a:pt x="23959" y="36883"/>
                      </a:cubicBezTo>
                      <a:cubicBezTo>
                        <a:pt x="24187" y="37383"/>
                        <a:pt x="24959" y="36974"/>
                        <a:pt x="24686" y="36474"/>
                      </a:cubicBezTo>
                      <a:cubicBezTo>
                        <a:pt x="19872" y="26209"/>
                        <a:pt x="13876" y="16489"/>
                        <a:pt x="6927" y="7542"/>
                      </a:cubicBezTo>
                      <a:cubicBezTo>
                        <a:pt x="4928" y="4998"/>
                        <a:pt x="2839" y="2545"/>
                        <a:pt x="704" y="138"/>
                      </a:cubicBezTo>
                      <a:cubicBezTo>
                        <a:pt x="341" y="-271"/>
                        <a:pt x="-249" y="320"/>
                        <a:pt x="114" y="728"/>
                      </a:cubicBezTo>
                      <a:lnTo>
                        <a:pt x="114"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44"/>
                <p:cNvSpPr/>
                <p:nvPr/>
              </p:nvSpPr>
              <p:spPr>
                <a:xfrm>
                  <a:off x="5241874" y="4661410"/>
                  <a:ext cx="161852" cy="219379"/>
                </a:xfrm>
                <a:custGeom>
                  <a:avLst/>
                  <a:gdLst/>
                  <a:ahLst/>
                  <a:cxnLst/>
                  <a:rect l="l" t="t" r="r" b="b"/>
                  <a:pathLst>
                    <a:path w="89918" h="121877" extrusionOk="0">
                      <a:moveTo>
                        <a:pt x="218" y="832"/>
                      </a:moveTo>
                      <a:cubicBezTo>
                        <a:pt x="8212" y="5738"/>
                        <a:pt x="15707" y="11506"/>
                        <a:pt x="22656" y="17865"/>
                      </a:cubicBezTo>
                      <a:cubicBezTo>
                        <a:pt x="29514" y="24224"/>
                        <a:pt x="35828" y="31127"/>
                        <a:pt x="41687" y="38395"/>
                      </a:cubicBezTo>
                      <a:cubicBezTo>
                        <a:pt x="47501" y="45708"/>
                        <a:pt x="53360" y="54110"/>
                        <a:pt x="58492" y="62422"/>
                      </a:cubicBezTo>
                      <a:cubicBezTo>
                        <a:pt x="63988" y="71279"/>
                        <a:pt x="68984" y="80454"/>
                        <a:pt x="73753" y="89765"/>
                      </a:cubicBezTo>
                      <a:cubicBezTo>
                        <a:pt x="78523" y="99122"/>
                        <a:pt x="83019" y="108660"/>
                        <a:pt x="87470" y="118153"/>
                      </a:cubicBezTo>
                      <a:cubicBezTo>
                        <a:pt x="88016" y="119334"/>
                        <a:pt x="88560" y="120515"/>
                        <a:pt x="89105" y="121650"/>
                      </a:cubicBezTo>
                      <a:cubicBezTo>
                        <a:pt x="89333" y="122150"/>
                        <a:pt x="90105" y="121741"/>
                        <a:pt x="89878" y="121241"/>
                      </a:cubicBezTo>
                      <a:cubicBezTo>
                        <a:pt x="85381" y="111658"/>
                        <a:pt x="80930" y="102074"/>
                        <a:pt x="76161" y="92672"/>
                      </a:cubicBezTo>
                      <a:cubicBezTo>
                        <a:pt x="71437" y="83224"/>
                        <a:pt x="66441" y="73913"/>
                        <a:pt x="60991" y="64875"/>
                      </a:cubicBezTo>
                      <a:cubicBezTo>
                        <a:pt x="55903" y="56472"/>
                        <a:pt x="50407" y="48297"/>
                        <a:pt x="44412" y="40529"/>
                      </a:cubicBezTo>
                      <a:cubicBezTo>
                        <a:pt x="38644" y="33035"/>
                        <a:pt x="32330" y="25950"/>
                        <a:pt x="25517" y="19409"/>
                      </a:cubicBezTo>
                      <a:cubicBezTo>
                        <a:pt x="18750" y="12914"/>
                        <a:pt x="11437" y="7009"/>
                        <a:pt x="3534" y="1922"/>
                      </a:cubicBezTo>
                      <a:cubicBezTo>
                        <a:pt x="2580" y="1287"/>
                        <a:pt x="1626" y="651"/>
                        <a:pt x="627" y="60"/>
                      </a:cubicBezTo>
                      <a:cubicBezTo>
                        <a:pt x="173" y="-213"/>
                        <a:pt x="-281" y="514"/>
                        <a:pt x="218" y="787"/>
                      </a:cubicBezTo>
                      <a:lnTo>
                        <a:pt x="218" y="7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6"/>
        <p:cNvGrpSpPr/>
        <p:nvPr/>
      </p:nvGrpSpPr>
      <p:grpSpPr>
        <a:xfrm>
          <a:off x="0" y="0"/>
          <a:ext cx="0" cy="0"/>
          <a:chOff x="0" y="0"/>
          <a:chExt cx="0" cy="0"/>
        </a:xfrm>
      </p:grpSpPr>
      <p:pic>
        <p:nvPicPr>
          <p:cNvPr id="2367" name="Google Shape;2367;p45" title="Gráfico">
            <a:hlinkClick r:id="rId3"/>
          </p:cNvPr>
          <p:cNvPicPr preferRelativeResize="0"/>
          <p:nvPr/>
        </p:nvPicPr>
        <p:blipFill>
          <a:blip r:embed="rId4">
            <a:alphaModFix/>
          </a:blip>
          <a:stretch>
            <a:fillRect/>
          </a:stretch>
        </p:blipFill>
        <p:spPr>
          <a:xfrm>
            <a:off x="4850534" y="1589764"/>
            <a:ext cx="3366833" cy="2085201"/>
          </a:xfrm>
          <a:prstGeom prst="rect">
            <a:avLst/>
          </a:prstGeom>
          <a:noFill/>
          <a:ln>
            <a:noFill/>
          </a:ln>
        </p:spPr>
      </p:pic>
      <p:pic>
        <p:nvPicPr>
          <p:cNvPr id="2368" name="Google Shape;2368;p45" title="Gráfico">
            <a:hlinkClick r:id="rId3"/>
          </p:cNvPr>
          <p:cNvPicPr preferRelativeResize="0"/>
          <p:nvPr/>
        </p:nvPicPr>
        <p:blipFill>
          <a:blip r:embed="rId5">
            <a:alphaModFix/>
          </a:blip>
          <a:stretch>
            <a:fillRect/>
          </a:stretch>
        </p:blipFill>
        <p:spPr>
          <a:xfrm>
            <a:off x="738309" y="2927659"/>
            <a:ext cx="3794642" cy="1450776"/>
          </a:xfrm>
          <a:prstGeom prst="rect">
            <a:avLst/>
          </a:prstGeom>
          <a:noFill/>
          <a:ln>
            <a:noFill/>
          </a:ln>
        </p:spPr>
      </p:pic>
      <p:sp>
        <p:nvSpPr>
          <p:cNvPr id="2369" name="Google Shape;2369;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Social media analytics</a:t>
            </a:r>
            <a:endParaRPr/>
          </a:p>
        </p:txBody>
      </p:sp>
      <p:sp>
        <p:nvSpPr>
          <p:cNvPr id="2370" name="Google Shape;2370;p45"/>
          <p:cNvSpPr txBox="1">
            <a:spLocks noGrp="1"/>
          </p:cNvSpPr>
          <p:nvPr>
            <p:ph type="subTitle" idx="4294967295"/>
          </p:nvPr>
        </p:nvSpPr>
        <p:spPr>
          <a:xfrm>
            <a:off x="781605" y="1716850"/>
            <a:ext cx="1138500" cy="35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latin typeface="Prompt SemiBold"/>
                <a:ea typeface="Prompt SemiBold"/>
                <a:cs typeface="Prompt SemiBold"/>
                <a:sym typeface="Prompt SemiBold"/>
              </a:rPr>
              <a:t>xxx billion</a:t>
            </a:r>
            <a:endParaRPr sz="1400">
              <a:latin typeface="Prompt SemiBold"/>
              <a:ea typeface="Prompt SemiBold"/>
              <a:cs typeface="Prompt SemiBold"/>
              <a:sym typeface="Prompt SemiBold"/>
            </a:endParaRPr>
          </a:p>
        </p:txBody>
      </p:sp>
      <p:sp>
        <p:nvSpPr>
          <p:cNvPr id="2371" name="Google Shape;2371;p45"/>
          <p:cNvSpPr txBox="1">
            <a:spLocks noGrp="1"/>
          </p:cNvSpPr>
          <p:nvPr>
            <p:ph type="subTitle" idx="4294967295"/>
          </p:nvPr>
        </p:nvSpPr>
        <p:spPr>
          <a:xfrm>
            <a:off x="781605" y="1936879"/>
            <a:ext cx="11385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Users worldwide</a:t>
            </a:r>
            <a:endParaRPr/>
          </a:p>
        </p:txBody>
      </p:sp>
      <p:sp>
        <p:nvSpPr>
          <p:cNvPr id="2372" name="Google Shape;2372;p45"/>
          <p:cNvSpPr txBox="1">
            <a:spLocks noGrp="1"/>
          </p:cNvSpPr>
          <p:nvPr>
            <p:ph type="subTitle" idx="4294967295"/>
          </p:nvPr>
        </p:nvSpPr>
        <p:spPr>
          <a:xfrm>
            <a:off x="2066400" y="1716850"/>
            <a:ext cx="1138500" cy="35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latin typeface="Prompt SemiBold"/>
                <a:ea typeface="Prompt SemiBold"/>
                <a:cs typeface="Prompt SemiBold"/>
                <a:sym typeface="Prompt SemiBold"/>
              </a:rPr>
              <a:t>xh xmin</a:t>
            </a:r>
            <a:endParaRPr sz="1400">
              <a:latin typeface="Prompt SemiBold"/>
              <a:ea typeface="Prompt SemiBold"/>
              <a:cs typeface="Prompt SemiBold"/>
              <a:sym typeface="Prompt SemiBold"/>
            </a:endParaRPr>
          </a:p>
        </p:txBody>
      </p:sp>
      <p:sp>
        <p:nvSpPr>
          <p:cNvPr id="2373" name="Google Shape;2373;p45"/>
          <p:cNvSpPr txBox="1">
            <a:spLocks noGrp="1"/>
          </p:cNvSpPr>
          <p:nvPr>
            <p:ph type="subTitle" idx="4294967295"/>
          </p:nvPr>
        </p:nvSpPr>
        <p:spPr>
          <a:xfrm>
            <a:off x="2066400" y="1936879"/>
            <a:ext cx="11385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Average</a:t>
            </a:r>
            <a:endParaRPr/>
          </a:p>
          <a:p>
            <a:pPr marL="0" lvl="0" indent="0" algn="ctr" rtl="0">
              <a:spcBef>
                <a:spcPts val="0"/>
              </a:spcBef>
              <a:spcAft>
                <a:spcPts val="0"/>
              </a:spcAft>
              <a:buNone/>
            </a:pPr>
            <a:r>
              <a:rPr lang="en"/>
              <a:t>time spent </a:t>
            </a:r>
            <a:endParaRPr/>
          </a:p>
        </p:txBody>
      </p:sp>
      <p:sp>
        <p:nvSpPr>
          <p:cNvPr id="2374" name="Google Shape;2374;p45"/>
          <p:cNvSpPr txBox="1">
            <a:spLocks noGrp="1"/>
          </p:cNvSpPr>
          <p:nvPr>
            <p:ph type="subTitle" idx="4294967295"/>
          </p:nvPr>
        </p:nvSpPr>
        <p:spPr>
          <a:xfrm>
            <a:off x="3355850" y="1716850"/>
            <a:ext cx="1138500" cy="35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latin typeface="Prompt SemiBold"/>
                <a:ea typeface="Prompt SemiBold"/>
                <a:cs typeface="Prompt SemiBold"/>
                <a:sym typeface="Prompt SemiBold"/>
              </a:rPr>
              <a:t>xx</a:t>
            </a:r>
            <a:endParaRPr sz="1400">
              <a:latin typeface="Prompt SemiBold"/>
              <a:ea typeface="Prompt SemiBold"/>
              <a:cs typeface="Prompt SemiBold"/>
              <a:sym typeface="Prompt SemiBold"/>
            </a:endParaRPr>
          </a:p>
        </p:txBody>
      </p:sp>
      <p:sp>
        <p:nvSpPr>
          <p:cNvPr id="2375" name="Google Shape;2375;p45"/>
          <p:cNvSpPr txBox="1">
            <a:spLocks noGrp="1"/>
          </p:cNvSpPr>
          <p:nvPr>
            <p:ph type="subTitle" idx="4294967295"/>
          </p:nvPr>
        </p:nvSpPr>
        <p:spPr>
          <a:xfrm>
            <a:off x="3355850" y="1936879"/>
            <a:ext cx="11385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Platforms used</a:t>
            </a:r>
            <a:endParaRPr/>
          </a:p>
        </p:txBody>
      </p:sp>
      <p:sp>
        <p:nvSpPr>
          <p:cNvPr id="2376" name="Google Shape;2376;p45"/>
          <p:cNvSpPr/>
          <p:nvPr/>
        </p:nvSpPr>
        <p:spPr>
          <a:xfrm>
            <a:off x="1107105" y="1178875"/>
            <a:ext cx="487500" cy="487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2391900" y="1178875"/>
            <a:ext cx="487500" cy="487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3681350" y="1178875"/>
            <a:ext cx="487500" cy="487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txBox="1">
            <a:spLocks noGrp="1"/>
          </p:cNvSpPr>
          <p:nvPr>
            <p:ph type="subTitle" idx="4294967295"/>
          </p:nvPr>
        </p:nvSpPr>
        <p:spPr>
          <a:xfrm>
            <a:off x="4639000" y="1078339"/>
            <a:ext cx="3789900" cy="41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latin typeface="Prompt SemiBold"/>
                <a:ea typeface="Prompt SemiBold"/>
                <a:cs typeface="Prompt SemiBold"/>
                <a:sym typeface="Prompt SemiBold"/>
              </a:rPr>
              <a:t>Worldwide reach</a:t>
            </a:r>
            <a:endParaRPr sz="1800">
              <a:latin typeface="Prompt SemiBold"/>
              <a:ea typeface="Prompt SemiBold"/>
              <a:cs typeface="Prompt SemiBold"/>
              <a:sym typeface="Prompt SemiBold"/>
            </a:endParaRPr>
          </a:p>
        </p:txBody>
      </p:sp>
      <p:sp>
        <p:nvSpPr>
          <p:cNvPr id="2380" name="Google Shape;2380;p45"/>
          <p:cNvSpPr txBox="1">
            <a:spLocks noGrp="1"/>
          </p:cNvSpPr>
          <p:nvPr>
            <p:ph type="subTitle" idx="4294967295"/>
          </p:nvPr>
        </p:nvSpPr>
        <p:spPr>
          <a:xfrm>
            <a:off x="5104056" y="4099057"/>
            <a:ext cx="11385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Country 1 users</a:t>
            </a:r>
            <a:endParaRPr/>
          </a:p>
        </p:txBody>
      </p:sp>
      <p:sp>
        <p:nvSpPr>
          <p:cNvPr id="2381" name="Google Shape;2381;p45"/>
          <p:cNvSpPr txBox="1">
            <a:spLocks noGrp="1"/>
          </p:cNvSpPr>
          <p:nvPr>
            <p:ph type="subTitle" idx="4294967295"/>
          </p:nvPr>
        </p:nvSpPr>
        <p:spPr>
          <a:xfrm>
            <a:off x="6825356" y="4099057"/>
            <a:ext cx="11385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Country 2 users</a:t>
            </a:r>
            <a:endParaRPr/>
          </a:p>
        </p:txBody>
      </p:sp>
      <p:sp>
        <p:nvSpPr>
          <p:cNvPr id="2382" name="Google Shape;2382;p45"/>
          <p:cNvSpPr txBox="1">
            <a:spLocks noGrp="1"/>
          </p:cNvSpPr>
          <p:nvPr>
            <p:ph type="subTitle" idx="4294967295"/>
          </p:nvPr>
        </p:nvSpPr>
        <p:spPr>
          <a:xfrm>
            <a:off x="5104050" y="3884289"/>
            <a:ext cx="1138500" cy="34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latin typeface="Prompt SemiBold"/>
                <a:ea typeface="Prompt SemiBold"/>
                <a:cs typeface="Prompt SemiBold"/>
                <a:sym typeface="Prompt SemiBold"/>
              </a:rPr>
              <a:t>xxx billion</a:t>
            </a:r>
            <a:endParaRPr sz="1400">
              <a:latin typeface="Prompt SemiBold"/>
              <a:ea typeface="Prompt SemiBold"/>
              <a:cs typeface="Prompt SemiBold"/>
              <a:sym typeface="Prompt SemiBold"/>
            </a:endParaRPr>
          </a:p>
        </p:txBody>
      </p:sp>
      <p:sp>
        <p:nvSpPr>
          <p:cNvPr id="2383" name="Google Shape;2383;p45"/>
          <p:cNvSpPr txBox="1">
            <a:spLocks noGrp="1"/>
          </p:cNvSpPr>
          <p:nvPr>
            <p:ph type="subTitle" idx="4294967295"/>
          </p:nvPr>
        </p:nvSpPr>
        <p:spPr>
          <a:xfrm>
            <a:off x="6825350" y="3884289"/>
            <a:ext cx="1138500" cy="34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latin typeface="Prompt SemiBold"/>
                <a:ea typeface="Prompt SemiBold"/>
                <a:cs typeface="Prompt SemiBold"/>
                <a:sym typeface="Prompt SemiBold"/>
              </a:rPr>
              <a:t>xxx billion</a:t>
            </a:r>
            <a:endParaRPr sz="1400">
              <a:latin typeface="Prompt SemiBold"/>
              <a:ea typeface="Prompt SemiBold"/>
              <a:cs typeface="Prompt SemiBold"/>
              <a:sym typeface="Prompt SemiBold"/>
            </a:endParaRPr>
          </a:p>
        </p:txBody>
      </p:sp>
      <p:sp>
        <p:nvSpPr>
          <p:cNvPr id="2384" name="Google Shape;2384;p45"/>
          <p:cNvSpPr txBox="1"/>
          <p:nvPr/>
        </p:nvSpPr>
        <p:spPr>
          <a:xfrm>
            <a:off x="738300" y="2518050"/>
            <a:ext cx="3794700" cy="411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dk1"/>
                </a:solidFill>
                <a:latin typeface="Prompt SemiBold"/>
                <a:ea typeface="Prompt SemiBold"/>
                <a:cs typeface="Prompt SemiBold"/>
                <a:sym typeface="Prompt SemiBold"/>
              </a:rPr>
              <a:t>Platforms with most users</a:t>
            </a:r>
            <a:endParaRPr sz="1800">
              <a:solidFill>
                <a:schemeClr val="dk1"/>
              </a:solidFill>
              <a:latin typeface="Prompt SemiBold"/>
              <a:ea typeface="Prompt SemiBold"/>
              <a:cs typeface="Prompt SemiBold"/>
              <a:sym typeface="Prompt SemiBold"/>
            </a:endParaRPr>
          </a:p>
        </p:txBody>
      </p:sp>
      <p:sp>
        <p:nvSpPr>
          <p:cNvPr id="2385" name="Google Shape;2385;p45"/>
          <p:cNvSpPr txBox="1"/>
          <p:nvPr/>
        </p:nvSpPr>
        <p:spPr>
          <a:xfrm>
            <a:off x="738300" y="4404775"/>
            <a:ext cx="3794700" cy="203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latin typeface="Work Sans"/>
                <a:ea typeface="Work Sans"/>
                <a:cs typeface="Work Sans"/>
                <a:sym typeface="Work Sans"/>
              </a:rPr>
              <a:t>Follow the link in the graph to modify its data and then paste the new one here. </a:t>
            </a:r>
            <a:r>
              <a:rPr lang="en" sz="800" b="1" u="sng">
                <a:solidFill>
                  <a:schemeClr val="dk1"/>
                </a:solidFill>
                <a:latin typeface="Work Sans"/>
                <a:ea typeface="Work Sans"/>
                <a:cs typeface="Work Sans"/>
                <a:sym typeface="Work Sans"/>
              </a:rPr>
              <a:t>For more info, </a:t>
            </a:r>
            <a:r>
              <a:rPr lang="en" sz="800" b="1" u="sng">
                <a:solidFill>
                  <a:schemeClr val="dk1"/>
                </a:solidFill>
                <a:latin typeface="Work Sans"/>
                <a:ea typeface="Work Sans"/>
                <a:cs typeface="Work Sans"/>
                <a:sym typeface="Work Sans"/>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endParaRPr sz="800" b="1" u="sng">
              <a:solidFill>
                <a:schemeClr val="dk1"/>
              </a:solidFill>
              <a:latin typeface="Work Sans"/>
              <a:ea typeface="Work Sans"/>
              <a:cs typeface="Work Sans"/>
              <a:sym typeface="Work Sans"/>
            </a:endParaRPr>
          </a:p>
        </p:txBody>
      </p:sp>
      <p:grpSp>
        <p:nvGrpSpPr>
          <p:cNvPr id="2386" name="Google Shape;2386;p45"/>
          <p:cNvGrpSpPr/>
          <p:nvPr/>
        </p:nvGrpSpPr>
        <p:grpSpPr>
          <a:xfrm>
            <a:off x="3748277" y="1245802"/>
            <a:ext cx="353645" cy="353645"/>
            <a:chOff x="-34003850" y="3227275"/>
            <a:chExt cx="291450" cy="291450"/>
          </a:xfrm>
        </p:grpSpPr>
        <p:sp>
          <p:nvSpPr>
            <p:cNvPr id="2387" name="Google Shape;2387;p4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 name="Google Shape;2392;p45"/>
          <p:cNvGrpSpPr/>
          <p:nvPr/>
        </p:nvGrpSpPr>
        <p:grpSpPr>
          <a:xfrm>
            <a:off x="1173562" y="1244847"/>
            <a:ext cx="354586" cy="355557"/>
            <a:chOff x="-33645475" y="3944800"/>
            <a:chExt cx="292225" cy="293025"/>
          </a:xfrm>
        </p:grpSpPr>
        <p:sp>
          <p:nvSpPr>
            <p:cNvPr id="2393" name="Google Shape;2393;p4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45"/>
          <p:cNvGrpSpPr/>
          <p:nvPr/>
        </p:nvGrpSpPr>
        <p:grpSpPr>
          <a:xfrm>
            <a:off x="2458357" y="1245802"/>
            <a:ext cx="354586" cy="353645"/>
            <a:chOff x="-30735200" y="3910925"/>
            <a:chExt cx="292225" cy="291450"/>
          </a:xfrm>
        </p:grpSpPr>
        <p:sp>
          <p:nvSpPr>
            <p:cNvPr id="2404" name="Google Shape;2404;p4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09"/>
        <p:cNvGrpSpPr/>
        <p:nvPr/>
      </p:nvGrpSpPr>
      <p:grpSpPr>
        <a:xfrm>
          <a:off x="0" y="0"/>
          <a:ext cx="0" cy="0"/>
          <a:chOff x="0" y="0"/>
          <a:chExt cx="0" cy="0"/>
        </a:xfrm>
      </p:grpSpPr>
      <p:sp>
        <p:nvSpPr>
          <p:cNvPr id="2410" name="Google Shape;2410;p46"/>
          <p:cNvSpPr/>
          <p:nvPr/>
        </p:nvSpPr>
        <p:spPr>
          <a:xfrm>
            <a:off x="6560822" y="2405007"/>
            <a:ext cx="1007108" cy="485883"/>
          </a:xfrm>
          <a:custGeom>
            <a:avLst/>
            <a:gdLst/>
            <a:ahLst/>
            <a:cxnLst/>
            <a:rect l="l" t="t" r="r" b="b"/>
            <a:pathLst>
              <a:path w="339952" h="164011" extrusionOk="0">
                <a:moveTo>
                  <a:pt x="338888" y="132715"/>
                </a:moveTo>
                <a:cubicBezTo>
                  <a:pt x="342240" y="119739"/>
                  <a:pt x="337493" y="105022"/>
                  <a:pt x="327192" y="96447"/>
                </a:cubicBezTo>
                <a:cubicBezTo>
                  <a:pt x="316891" y="87872"/>
                  <a:pt x="301557" y="85873"/>
                  <a:pt x="289402" y="91528"/>
                </a:cubicBezTo>
                <a:cubicBezTo>
                  <a:pt x="290079" y="80150"/>
                  <a:pt x="284106" y="68614"/>
                  <a:pt x="274418" y="62600"/>
                </a:cubicBezTo>
                <a:cubicBezTo>
                  <a:pt x="264730" y="56586"/>
                  <a:pt x="251744" y="56355"/>
                  <a:pt x="241847" y="62014"/>
                </a:cubicBezTo>
                <a:cubicBezTo>
                  <a:pt x="244972" y="48683"/>
                  <a:pt x="244068" y="34439"/>
                  <a:pt x="239290" y="21608"/>
                </a:cubicBezTo>
                <a:cubicBezTo>
                  <a:pt x="237106" y="15749"/>
                  <a:pt x="233994" y="10017"/>
                  <a:pt x="229062" y="6174"/>
                </a:cubicBezTo>
                <a:cubicBezTo>
                  <a:pt x="224129" y="2332"/>
                  <a:pt x="213619" y="-484"/>
                  <a:pt x="208014" y="2286"/>
                </a:cubicBezTo>
                <a:cubicBezTo>
                  <a:pt x="190586" y="-2842"/>
                  <a:pt x="170810" y="797"/>
                  <a:pt x="156348" y="11793"/>
                </a:cubicBezTo>
                <a:cubicBezTo>
                  <a:pt x="141887" y="22789"/>
                  <a:pt x="133093" y="40871"/>
                  <a:pt x="133375" y="59039"/>
                </a:cubicBezTo>
                <a:cubicBezTo>
                  <a:pt x="115402" y="55314"/>
                  <a:pt x="95912" y="70244"/>
                  <a:pt x="94831" y="88567"/>
                </a:cubicBezTo>
                <a:cubicBezTo>
                  <a:pt x="86892" y="82349"/>
                  <a:pt x="75673" y="80600"/>
                  <a:pt x="66216" y="84106"/>
                </a:cubicBezTo>
                <a:cubicBezTo>
                  <a:pt x="56760" y="87613"/>
                  <a:pt x="49393" y="96247"/>
                  <a:pt x="47426" y="106140"/>
                </a:cubicBezTo>
                <a:cubicBezTo>
                  <a:pt x="38637" y="104323"/>
                  <a:pt x="29590" y="102561"/>
                  <a:pt x="20751" y="104128"/>
                </a:cubicBezTo>
                <a:cubicBezTo>
                  <a:pt x="11917" y="105695"/>
                  <a:pt x="3223" y="111349"/>
                  <a:pt x="693" y="119961"/>
                </a:cubicBezTo>
                <a:cubicBezTo>
                  <a:pt x="-1955" y="128986"/>
                  <a:pt x="3260" y="139278"/>
                  <a:pt x="11621" y="143580"/>
                </a:cubicBezTo>
                <a:cubicBezTo>
                  <a:pt x="19988" y="147881"/>
                  <a:pt x="30589" y="146577"/>
                  <a:pt x="38465" y="141436"/>
                </a:cubicBezTo>
                <a:cubicBezTo>
                  <a:pt x="40245" y="140273"/>
                  <a:pt x="42126" y="138869"/>
                  <a:pt x="44242" y="139060"/>
                </a:cubicBezTo>
                <a:cubicBezTo>
                  <a:pt x="46018" y="139224"/>
                  <a:pt x="47472" y="140482"/>
                  <a:pt x="48834" y="141631"/>
                </a:cubicBezTo>
                <a:cubicBezTo>
                  <a:pt x="64136" y="154503"/>
                  <a:pt x="85220" y="160222"/>
                  <a:pt x="104933" y="156838"/>
                </a:cubicBezTo>
                <a:cubicBezTo>
                  <a:pt x="112722" y="155502"/>
                  <a:pt x="121048" y="152146"/>
                  <a:pt x="124359" y="144969"/>
                </a:cubicBezTo>
                <a:cubicBezTo>
                  <a:pt x="121666" y="154063"/>
                  <a:pt x="130859" y="163269"/>
                  <a:pt x="140320" y="163951"/>
                </a:cubicBezTo>
                <a:cubicBezTo>
                  <a:pt x="149781" y="164636"/>
                  <a:pt x="158619" y="159413"/>
                  <a:pt x="166168" y="153667"/>
                </a:cubicBezTo>
                <a:cubicBezTo>
                  <a:pt x="167885" y="152359"/>
                  <a:pt x="169679" y="150969"/>
                  <a:pt x="171814" y="150651"/>
                </a:cubicBezTo>
                <a:cubicBezTo>
                  <a:pt x="175102" y="150161"/>
                  <a:pt x="178118" y="152305"/>
                  <a:pt x="181048" y="153885"/>
                </a:cubicBezTo>
                <a:cubicBezTo>
                  <a:pt x="194947" y="161389"/>
                  <a:pt x="214423" y="155548"/>
                  <a:pt x="221899" y="141636"/>
                </a:cubicBezTo>
                <a:cubicBezTo>
                  <a:pt x="221981" y="144470"/>
                  <a:pt x="225760" y="144761"/>
                  <a:pt x="228153" y="146282"/>
                </a:cubicBezTo>
                <a:cubicBezTo>
                  <a:pt x="238450" y="152832"/>
                  <a:pt x="253906" y="148921"/>
                  <a:pt x="259852" y="138261"/>
                </a:cubicBezTo>
                <a:cubicBezTo>
                  <a:pt x="258558" y="142730"/>
                  <a:pt x="263558" y="146541"/>
                  <a:pt x="268105" y="147531"/>
                </a:cubicBezTo>
                <a:cubicBezTo>
                  <a:pt x="278638" y="149825"/>
                  <a:pt x="290370" y="144533"/>
                  <a:pt x="295620" y="135122"/>
                </a:cubicBezTo>
                <a:cubicBezTo>
                  <a:pt x="297237" y="144792"/>
                  <a:pt x="306903" y="152409"/>
                  <a:pt x="316686" y="151724"/>
                </a:cubicBezTo>
                <a:cubicBezTo>
                  <a:pt x="326465" y="151038"/>
                  <a:pt x="336440" y="142199"/>
                  <a:pt x="338892" y="1327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1" name="Google Shape;2411;p46"/>
          <p:cNvSpPr txBox="1">
            <a:spLocks noGrp="1"/>
          </p:cNvSpPr>
          <p:nvPr>
            <p:ph type="subTitle" idx="1"/>
          </p:nvPr>
        </p:nvSpPr>
        <p:spPr>
          <a:xfrm>
            <a:off x="715203" y="1471800"/>
            <a:ext cx="4501800" cy="11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have any questions?</a:t>
            </a:r>
            <a:endParaRPr b="1"/>
          </a:p>
          <a:p>
            <a:pPr marL="0" lvl="0" indent="0" algn="l" rtl="0">
              <a:spcBef>
                <a:spcPts val="1000"/>
              </a:spcBef>
              <a:spcAft>
                <a:spcPts val="0"/>
              </a:spcAft>
              <a:buNone/>
            </a:pPr>
            <a:r>
              <a:rPr lang="en"/>
              <a:t>addyouremail@freepik.com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yourwebsite.com</a:t>
            </a:r>
            <a:endParaRPr/>
          </a:p>
        </p:txBody>
      </p:sp>
      <p:sp>
        <p:nvSpPr>
          <p:cNvPr id="2412" name="Google Shape;2412;p46"/>
          <p:cNvSpPr txBox="1">
            <a:spLocks noGrp="1"/>
          </p:cNvSpPr>
          <p:nvPr>
            <p:ph type="ctrTitle"/>
          </p:nvPr>
        </p:nvSpPr>
        <p:spPr>
          <a:xfrm>
            <a:off x="715100" y="535000"/>
            <a:ext cx="4501800" cy="105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413" name="Google Shape;2413;p46"/>
          <p:cNvSpPr txBox="1"/>
          <p:nvPr/>
        </p:nvSpPr>
        <p:spPr>
          <a:xfrm>
            <a:off x="715137" y="4217400"/>
            <a:ext cx="3228900" cy="324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Work Sans"/>
                <a:ea typeface="Work Sans"/>
                <a:cs typeface="Work Sans"/>
                <a:sym typeface="Work Sans"/>
              </a:rPr>
              <a:t>Please keep this slide for attribution</a:t>
            </a:r>
            <a:endParaRPr sz="1000">
              <a:solidFill>
                <a:schemeClr val="dk1"/>
              </a:solidFill>
              <a:latin typeface="Work Sans"/>
              <a:ea typeface="Work Sans"/>
              <a:cs typeface="Work Sans"/>
              <a:sym typeface="Work Sans"/>
            </a:endParaRPr>
          </a:p>
        </p:txBody>
      </p:sp>
      <p:grpSp>
        <p:nvGrpSpPr>
          <p:cNvPr id="2414" name="Google Shape;2414;p46"/>
          <p:cNvGrpSpPr/>
          <p:nvPr/>
        </p:nvGrpSpPr>
        <p:grpSpPr>
          <a:xfrm>
            <a:off x="5940759" y="2270954"/>
            <a:ext cx="2780680" cy="2872550"/>
            <a:chOff x="6514431" y="3454336"/>
            <a:chExt cx="1324259" cy="1368077"/>
          </a:xfrm>
        </p:grpSpPr>
        <p:sp>
          <p:nvSpPr>
            <p:cNvPr id="2415" name="Google Shape;2415;p46"/>
            <p:cNvSpPr/>
            <p:nvPr/>
          </p:nvSpPr>
          <p:spPr>
            <a:xfrm>
              <a:off x="7643961" y="4273843"/>
              <a:ext cx="194262" cy="185604"/>
            </a:xfrm>
            <a:custGeom>
              <a:avLst/>
              <a:gdLst/>
              <a:ahLst/>
              <a:cxnLst/>
              <a:rect l="l" t="t" r="r" b="b"/>
              <a:pathLst>
                <a:path w="91203" h="87138" extrusionOk="0">
                  <a:moveTo>
                    <a:pt x="65405" y="0"/>
                  </a:moveTo>
                  <a:lnTo>
                    <a:pt x="91204" y="82728"/>
                  </a:lnTo>
                  <a:lnTo>
                    <a:pt x="2907" y="87139"/>
                  </a:lnTo>
                  <a:lnTo>
                    <a:pt x="0" y="17005"/>
                  </a:lnTo>
                  <a:lnTo>
                    <a:pt x="65405" y="0"/>
                  </a:lnTo>
                  <a:close/>
                </a:path>
              </a:pathLst>
            </a:custGeom>
            <a:solidFill>
              <a:srgbClr val="F8C9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6" name="Google Shape;2416;p46"/>
            <p:cNvSpPr/>
            <p:nvPr/>
          </p:nvSpPr>
          <p:spPr>
            <a:xfrm>
              <a:off x="7407890" y="3496419"/>
              <a:ext cx="330548" cy="529597"/>
            </a:xfrm>
            <a:custGeom>
              <a:avLst/>
              <a:gdLst/>
              <a:ahLst/>
              <a:cxnLst/>
              <a:rect l="l" t="t" r="r" b="b"/>
              <a:pathLst>
                <a:path w="155187" h="248637" extrusionOk="0">
                  <a:moveTo>
                    <a:pt x="135170" y="248638"/>
                  </a:moveTo>
                  <a:cubicBezTo>
                    <a:pt x="158471" y="193152"/>
                    <a:pt x="161560" y="129446"/>
                    <a:pt x="143755" y="71962"/>
                  </a:cubicBezTo>
                  <a:cubicBezTo>
                    <a:pt x="140530" y="61520"/>
                    <a:pt x="136624" y="51219"/>
                    <a:pt x="130946" y="41866"/>
                  </a:cubicBezTo>
                  <a:cubicBezTo>
                    <a:pt x="117684" y="19919"/>
                    <a:pt x="94474" y="3991"/>
                    <a:pt x="69039" y="648"/>
                  </a:cubicBezTo>
                  <a:cubicBezTo>
                    <a:pt x="43649" y="-2695"/>
                    <a:pt x="16578" y="7047"/>
                    <a:pt x="0" y="26578"/>
                  </a:cubicBezTo>
                  <a:cubicBezTo>
                    <a:pt x="2634" y="33691"/>
                    <a:pt x="7903" y="37270"/>
                    <a:pt x="10538" y="44383"/>
                  </a:cubicBezTo>
                  <a:cubicBezTo>
                    <a:pt x="29568" y="32873"/>
                    <a:pt x="54595" y="40459"/>
                    <a:pt x="67903" y="58231"/>
                  </a:cubicBezTo>
                  <a:cubicBezTo>
                    <a:pt x="81257" y="76004"/>
                    <a:pt x="84436" y="99296"/>
                    <a:pt x="85299" y="121506"/>
                  </a:cubicBezTo>
                  <a:cubicBezTo>
                    <a:pt x="86571" y="155390"/>
                    <a:pt x="83301" y="189441"/>
                    <a:pt x="75670" y="222475"/>
                  </a:cubicBezTo>
                  <a:cubicBezTo>
                    <a:pt x="83664" y="223143"/>
                    <a:pt x="92930" y="231337"/>
                    <a:pt x="100606" y="233735"/>
                  </a:cubicBezTo>
                  <a:cubicBezTo>
                    <a:pt x="103921" y="224456"/>
                    <a:pt x="110099" y="215231"/>
                    <a:pt x="113460" y="205952"/>
                  </a:cubicBezTo>
                  <a:cubicBezTo>
                    <a:pt x="113551" y="217497"/>
                    <a:pt x="113641" y="229043"/>
                    <a:pt x="113687" y="240585"/>
                  </a:cubicBezTo>
                  <a:cubicBezTo>
                    <a:pt x="119273" y="243078"/>
                    <a:pt x="129584" y="246149"/>
                    <a:pt x="135170" y="248638"/>
                  </a:cubicBezTo>
                  <a:close/>
                </a:path>
              </a:pathLst>
            </a:custGeom>
            <a:solidFill>
              <a:srgbClr val="5B0F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7" name="Google Shape;2417;p46"/>
            <p:cNvSpPr/>
            <p:nvPr/>
          </p:nvSpPr>
          <p:spPr>
            <a:xfrm>
              <a:off x="7691815" y="3617605"/>
              <a:ext cx="50181" cy="393368"/>
            </a:xfrm>
            <a:custGeom>
              <a:avLst/>
              <a:gdLst/>
              <a:ahLst/>
              <a:cxnLst/>
              <a:rect l="l" t="t" r="r" b="b"/>
              <a:pathLst>
                <a:path w="23559" h="184680" extrusionOk="0">
                  <a:moveTo>
                    <a:pt x="36" y="460"/>
                  </a:moveTo>
                  <a:cubicBezTo>
                    <a:pt x="5760" y="10616"/>
                    <a:pt x="10211" y="21408"/>
                    <a:pt x="13617" y="32531"/>
                  </a:cubicBezTo>
                  <a:cubicBezTo>
                    <a:pt x="17024" y="43700"/>
                    <a:pt x="19386" y="55182"/>
                    <a:pt x="20839" y="66760"/>
                  </a:cubicBezTo>
                  <a:cubicBezTo>
                    <a:pt x="22338" y="78337"/>
                    <a:pt x="22974" y="90683"/>
                    <a:pt x="22928" y="102683"/>
                  </a:cubicBezTo>
                  <a:cubicBezTo>
                    <a:pt x="22928" y="115559"/>
                    <a:pt x="22156" y="128422"/>
                    <a:pt x="20975" y="141240"/>
                  </a:cubicBezTo>
                  <a:cubicBezTo>
                    <a:pt x="19794" y="154085"/>
                    <a:pt x="18250" y="166889"/>
                    <a:pt x="16661" y="179683"/>
                  </a:cubicBezTo>
                  <a:cubicBezTo>
                    <a:pt x="16479" y="181250"/>
                    <a:pt x="16297" y="182822"/>
                    <a:pt x="16070" y="184389"/>
                  </a:cubicBezTo>
                  <a:cubicBezTo>
                    <a:pt x="16024" y="184780"/>
                    <a:pt x="16661" y="184775"/>
                    <a:pt x="16706" y="184389"/>
                  </a:cubicBezTo>
                  <a:cubicBezTo>
                    <a:pt x="18296" y="171471"/>
                    <a:pt x="19930" y="158554"/>
                    <a:pt x="21157" y="145600"/>
                  </a:cubicBezTo>
                  <a:cubicBezTo>
                    <a:pt x="22429" y="132724"/>
                    <a:pt x="23337" y="119806"/>
                    <a:pt x="23519" y="106870"/>
                  </a:cubicBezTo>
                  <a:cubicBezTo>
                    <a:pt x="23701" y="94679"/>
                    <a:pt x="23292" y="82471"/>
                    <a:pt x="21929" y="70352"/>
                  </a:cubicBezTo>
                  <a:cubicBezTo>
                    <a:pt x="20612" y="58802"/>
                    <a:pt x="18477" y="47329"/>
                    <a:pt x="15343" y="36137"/>
                  </a:cubicBezTo>
                  <a:cubicBezTo>
                    <a:pt x="12164" y="24946"/>
                    <a:pt x="8031" y="14249"/>
                    <a:pt x="2716" y="4039"/>
                  </a:cubicBezTo>
                  <a:cubicBezTo>
                    <a:pt x="2035" y="2731"/>
                    <a:pt x="1308" y="1436"/>
                    <a:pt x="582" y="151"/>
                  </a:cubicBezTo>
                  <a:cubicBezTo>
                    <a:pt x="400" y="-194"/>
                    <a:pt x="-145" y="114"/>
                    <a:pt x="36" y="460"/>
                  </a:cubicBezTo>
                  <a:lnTo>
                    <a:pt x="36" y="460"/>
                  </a:lnTo>
                  <a:close/>
                </a:path>
              </a:pathLst>
            </a:custGeom>
            <a:solidFill>
              <a:srgbClr val="5B0F00"/>
            </a:solidFill>
            <a:ln w="9525" cap="flat" cmpd="sng">
              <a:solidFill>
                <a:srgbClr val="5B0F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8" name="Google Shape;2418;p46"/>
            <p:cNvSpPr/>
            <p:nvPr/>
          </p:nvSpPr>
          <p:spPr>
            <a:xfrm>
              <a:off x="7558997" y="3660766"/>
              <a:ext cx="34781" cy="296871"/>
            </a:xfrm>
            <a:custGeom>
              <a:avLst/>
              <a:gdLst/>
              <a:ahLst/>
              <a:cxnLst/>
              <a:rect l="l" t="t" r="r" b="b"/>
              <a:pathLst>
                <a:path w="16329" h="139376" extrusionOk="0">
                  <a:moveTo>
                    <a:pt x="8333" y="381"/>
                  </a:moveTo>
                  <a:cubicBezTo>
                    <a:pt x="10694" y="9242"/>
                    <a:pt x="12511" y="18249"/>
                    <a:pt x="13737" y="27338"/>
                  </a:cubicBezTo>
                  <a:cubicBezTo>
                    <a:pt x="14964" y="36481"/>
                    <a:pt x="15645" y="45701"/>
                    <a:pt x="15736" y="54930"/>
                  </a:cubicBezTo>
                  <a:cubicBezTo>
                    <a:pt x="15781" y="64101"/>
                    <a:pt x="15327" y="73280"/>
                    <a:pt x="14282" y="82391"/>
                  </a:cubicBezTo>
                  <a:cubicBezTo>
                    <a:pt x="13238" y="91557"/>
                    <a:pt x="11602" y="100659"/>
                    <a:pt x="9422" y="109625"/>
                  </a:cubicBezTo>
                  <a:cubicBezTo>
                    <a:pt x="7287" y="118496"/>
                    <a:pt x="4562" y="127230"/>
                    <a:pt x="1292" y="135760"/>
                  </a:cubicBezTo>
                  <a:cubicBezTo>
                    <a:pt x="883" y="136846"/>
                    <a:pt x="474" y="137927"/>
                    <a:pt x="20" y="139008"/>
                  </a:cubicBezTo>
                  <a:cubicBezTo>
                    <a:pt x="-116" y="139376"/>
                    <a:pt x="474" y="139535"/>
                    <a:pt x="611" y="139171"/>
                  </a:cubicBezTo>
                  <a:cubicBezTo>
                    <a:pt x="4063" y="130619"/>
                    <a:pt x="6924" y="121848"/>
                    <a:pt x="9241" y="112927"/>
                  </a:cubicBezTo>
                  <a:cubicBezTo>
                    <a:pt x="11557" y="104021"/>
                    <a:pt x="13283" y="94973"/>
                    <a:pt x="14464" y="85852"/>
                  </a:cubicBezTo>
                  <a:cubicBezTo>
                    <a:pt x="15645" y="76714"/>
                    <a:pt x="16281" y="67503"/>
                    <a:pt x="16326" y="58291"/>
                  </a:cubicBezTo>
                  <a:cubicBezTo>
                    <a:pt x="16372" y="49039"/>
                    <a:pt x="15872" y="39778"/>
                    <a:pt x="14737" y="30590"/>
                  </a:cubicBezTo>
                  <a:cubicBezTo>
                    <a:pt x="13692" y="21497"/>
                    <a:pt x="12011" y="12476"/>
                    <a:pt x="9786" y="3592"/>
                  </a:cubicBezTo>
                  <a:cubicBezTo>
                    <a:pt x="9513" y="2465"/>
                    <a:pt x="9195" y="1339"/>
                    <a:pt x="8923" y="217"/>
                  </a:cubicBezTo>
                  <a:cubicBezTo>
                    <a:pt x="8832" y="-164"/>
                    <a:pt x="8196" y="-1"/>
                    <a:pt x="8333" y="381"/>
                  </a:cubicBezTo>
                  <a:lnTo>
                    <a:pt x="8333" y="381"/>
                  </a:lnTo>
                  <a:close/>
                </a:path>
              </a:pathLst>
            </a:custGeom>
            <a:solidFill>
              <a:srgbClr val="5B0F00"/>
            </a:solidFill>
            <a:ln w="9525" cap="flat" cmpd="sng">
              <a:solidFill>
                <a:srgbClr val="5B0F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9" name="Google Shape;2419;p46"/>
            <p:cNvSpPr/>
            <p:nvPr/>
          </p:nvSpPr>
          <p:spPr>
            <a:xfrm>
              <a:off x="7432488" y="3454336"/>
              <a:ext cx="31247" cy="85848"/>
            </a:xfrm>
            <a:custGeom>
              <a:avLst/>
              <a:gdLst/>
              <a:ahLst/>
              <a:cxnLst/>
              <a:rect l="l" t="t" r="r" b="b"/>
              <a:pathLst>
                <a:path w="14670" h="40304" extrusionOk="0">
                  <a:moveTo>
                    <a:pt x="543" y="40231"/>
                  </a:moveTo>
                  <a:cubicBezTo>
                    <a:pt x="5040" y="36189"/>
                    <a:pt x="8629" y="31174"/>
                    <a:pt x="11081" y="25642"/>
                  </a:cubicBezTo>
                  <a:cubicBezTo>
                    <a:pt x="12307" y="22912"/>
                    <a:pt x="13216" y="20069"/>
                    <a:pt x="13852" y="17149"/>
                  </a:cubicBezTo>
                  <a:cubicBezTo>
                    <a:pt x="14442" y="14305"/>
                    <a:pt x="14806" y="11348"/>
                    <a:pt x="14624" y="8437"/>
                  </a:cubicBezTo>
                  <a:cubicBezTo>
                    <a:pt x="14442" y="5371"/>
                    <a:pt x="13534" y="2287"/>
                    <a:pt x="11263" y="89"/>
                  </a:cubicBezTo>
                  <a:cubicBezTo>
                    <a:pt x="10990" y="-188"/>
                    <a:pt x="10536" y="248"/>
                    <a:pt x="10854" y="520"/>
                  </a:cubicBezTo>
                  <a:cubicBezTo>
                    <a:pt x="14942" y="4526"/>
                    <a:pt x="14397" y="11194"/>
                    <a:pt x="13398" y="16335"/>
                  </a:cubicBezTo>
                  <a:cubicBezTo>
                    <a:pt x="12262" y="22063"/>
                    <a:pt x="9945" y="27536"/>
                    <a:pt x="6630" y="32342"/>
                  </a:cubicBezTo>
                  <a:cubicBezTo>
                    <a:pt x="4768" y="35071"/>
                    <a:pt x="2542" y="37574"/>
                    <a:pt x="89" y="39791"/>
                  </a:cubicBezTo>
                  <a:cubicBezTo>
                    <a:pt x="-183" y="40054"/>
                    <a:pt x="226" y="40485"/>
                    <a:pt x="543" y="40222"/>
                  </a:cubicBezTo>
                  <a:lnTo>
                    <a:pt x="543" y="40222"/>
                  </a:lnTo>
                  <a:close/>
                </a:path>
              </a:pathLst>
            </a:custGeom>
            <a:solidFill>
              <a:srgbClr val="5B0F00"/>
            </a:solidFill>
            <a:ln w="9525" cap="flat" cmpd="sng">
              <a:solidFill>
                <a:srgbClr val="5B0F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0" name="Google Shape;2420;p46"/>
            <p:cNvSpPr/>
            <p:nvPr/>
          </p:nvSpPr>
          <p:spPr>
            <a:xfrm>
              <a:off x="7422125" y="3510994"/>
              <a:ext cx="71010" cy="85496"/>
            </a:xfrm>
            <a:custGeom>
              <a:avLst/>
              <a:gdLst/>
              <a:ahLst/>
              <a:cxnLst/>
              <a:rect l="l" t="t" r="r" b="b"/>
              <a:pathLst>
                <a:path w="33338" h="40139" extrusionOk="0">
                  <a:moveTo>
                    <a:pt x="0" y="8159"/>
                  </a:moveTo>
                  <a:cubicBezTo>
                    <a:pt x="4133" y="3262"/>
                    <a:pt x="10401" y="224"/>
                    <a:pt x="16805" y="6"/>
                  </a:cubicBezTo>
                  <a:cubicBezTo>
                    <a:pt x="17305" y="-12"/>
                    <a:pt x="17850" y="-3"/>
                    <a:pt x="18259" y="269"/>
                  </a:cubicBezTo>
                  <a:cubicBezTo>
                    <a:pt x="18622" y="492"/>
                    <a:pt x="18849" y="855"/>
                    <a:pt x="19076" y="1205"/>
                  </a:cubicBezTo>
                  <a:cubicBezTo>
                    <a:pt x="26162" y="13146"/>
                    <a:pt x="31067" y="26427"/>
                    <a:pt x="33338" y="40139"/>
                  </a:cubicBezTo>
                  <a:cubicBezTo>
                    <a:pt x="28796" y="40107"/>
                    <a:pt x="19213" y="38631"/>
                    <a:pt x="14625" y="38599"/>
                  </a:cubicBezTo>
                  <a:cubicBezTo>
                    <a:pt x="14307" y="27921"/>
                    <a:pt x="1181" y="18778"/>
                    <a:pt x="0" y="815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1" name="Google Shape;2421;p46"/>
            <p:cNvSpPr/>
            <p:nvPr/>
          </p:nvSpPr>
          <p:spPr>
            <a:xfrm>
              <a:off x="6948916" y="4491304"/>
              <a:ext cx="180524" cy="331108"/>
            </a:xfrm>
            <a:custGeom>
              <a:avLst/>
              <a:gdLst/>
              <a:ahLst/>
              <a:cxnLst/>
              <a:rect l="l" t="t" r="r" b="b"/>
              <a:pathLst>
                <a:path w="84753" h="155450" extrusionOk="0">
                  <a:moveTo>
                    <a:pt x="2271" y="0"/>
                  </a:moveTo>
                  <a:lnTo>
                    <a:pt x="0" y="155451"/>
                  </a:lnTo>
                  <a:lnTo>
                    <a:pt x="84754" y="140517"/>
                  </a:lnTo>
                  <a:lnTo>
                    <a:pt x="75625" y="4542"/>
                  </a:lnTo>
                  <a:lnTo>
                    <a:pt x="2271" y="0"/>
                  </a:lnTo>
                  <a:close/>
                </a:path>
              </a:pathLst>
            </a:custGeom>
            <a:solidFill>
              <a:srgbClr val="F8C9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2" name="Google Shape;2422;p46"/>
            <p:cNvSpPr/>
            <p:nvPr/>
          </p:nvSpPr>
          <p:spPr>
            <a:xfrm>
              <a:off x="7241438" y="3803020"/>
              <a:ext cx="205873" cy="203590"/>
            </a:xfrm>
            <a:custGeom>
              <a:avLst/>
              <a:gdLst/>
              <a:ahLst/>
              <a:cxnLst/>
              <a:rect l="l" t="t" r="r" b="b"/>
              <a:pathLst>
                <a:path w="96654" h="95582" extrusionOk="0">
                  <a:moveTo>
                    <a:pt x="75216" y="1102"/>
                  </a:moveTo>
                  <a:cubicBezTo>
                    <a:pt x="76079" y="49188"/>
                    <a:pt x="96655" y="66316"/>
                    <a:pt x="96655" y="66316"/>
                  </a:cubicBezTo>
                  <a:cubicBezTo>
                    <a:pt x="96655" y="66316"/>
                    <a:pt x="39061" y="120639"/>
                    <a:pt x="2635" y="81264"/>
                  </a:cubicBezTo>
                  <a:lnTo>
                    <a:pt x="0" y="34386"/>
                  </a:lnTo>
                  <a:cubicBezTo>
                    <a:pt x="0" y="34386"/>
                    <a:pt x="56412" y="-7242"/>
                    <a:pt x="75216" y="1107"/>
                  </a:cubicBezTo>
                  <a:close/>
                </a:path>
              </a:pathLst>
            </a:custGeom>
            <a:solidFill>
              <a:srgbClr val="F8C9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3" name="Google Shape;2423;p46"/>
            <p:cNvSpPr/>
            <p:nvPr/>
          </p:nvSpPr>
          <p:spPr>
            <a:xfrm>
              <a:off x="6928098" y="3944399"/>
              <a:ext cx="880380" cy="828987"/>
            </a:xfrm>
            <a:custGeom>
              <a:avLst/>
              <a:gdLst/>
              <a:ahLst/>
              <a:cxnLst/>
              <a:rect l="l" t="t" r="r" b="b"/>
              <a:pathLst>
                <a:path w="413324" h="389196" extrusionOk="0">
                  <a:moveTo>
                    <a:pt x="149614" y="14948"/>
                  </a:moveTo>
                  <a:cubicBezTo>
                    <a:pt x="149614" y="14948"/>
                    <a:pt x="197033" y="37603"/>
                    <a:pt x="243634" y="0"/>
                  </a:cubicBezTo>
                  <a:cubicBezTo>
                    <a:pt x="243634" y="0"/>
                    <a:pt x="306132" y="3302"/>
                    <a:pt x="332567" y="20176"/>
                  </a:cubicBezTo>
                  <a:cubicBezTo>
                    <a:pt x="359002" y="37049"/>
                    <a:pt x="413324" y="162377"/>
                    <a:pt x="413324" y="162377"/>
                  </a:cubicBezTo>
                  <a:lnTo>
                    <a:pt x="106647" y="389197"/>
                  </a:lnTo>
                  <a:lnTo>
                    <a:pt x="75398" y="275946"/>
                  </a:lnTo>
                  <a:lnTo>
                    <a:pt x="0" y="277445"/>
                  </a:lnTo>
                  <a:cubicBezTo>
                    <a:pt x="0" y="277445"/>
                    <a:pt x="12354" y="107001"/>
                    <a:pt x="54095" y="66995"/>
                  </a:cubicBezTo>
                  <a:cubicBezTo>
                    <a:pt x="95882" y="26984"/>
                    <a:pt x="149614" y="14948"/>
                    <a:pt x="149614" y="1494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4" name="Google Shape;2424;p46"/>
            <p:cNvSpPr/>
            <p:nvPr/>
          </p:nvSpPr>
          <p:spPr>
            <a:xfrm>
              <a:off x="7031278" y="3948620"/>
              <a:ext cx="632075" cy="841508"/>
            </a:xfrm>
            <a:custGeom>
              <a:avLst/>
              <a:gdLst/>
              <a:ahLst/>
              <a:cxnLst/>
              <a:rect l="l" t="t" r="r" b="b"/>
              <a:pathLst>
                <a:path w="296749" h="395074" extrusionOk="0">
                  <a:moveTo>
                    <a:pt x="216764" y="0"/>
                  </a:moveTo>
                  <a:lnTo>
                    <a:pt x="236840" y="114096"/>
                  </a:lnTo>
                  <a:lnTo>
                    <a:pt x="79777" y="119846"/>
                  </a:lnTo>
                  <a:lnTo>
                    <a:pt x="85500" y="17655"/>
                  </a:lnTo>
                  <a:cubicBezTo>
                    <a:pt x="85500" y="17655"/>
                    <a:pt x="70239" y="22996"/>
                    <a:pt x="60428" y="27938"/>
                  </a:cubicBezTo>
                  <a:lnTo>
                    <a:pt x="42350" y="129316"/>
                  </a:lnTo>
                  <a:cubicBezTo>
                    <a:pt x="42350" y="129316"/>
                    <a:pt x="-14652" y="174377"/>
                    <a:pt x="3607" y="217713"/>
                  </a:cubicBezTo>
                  <a:cubicBezTo>
                    <a:pt x="21775" y="261048"/>
                    <a:pt x="46120" y="395074"/>
                    <a:pt x="46120" y="395074"/>
                  </a:cubicBezTo>
                  <a:lnTo>
                    <a:pt x="296749" y="296471"/>
                  </a:lnTo>
                  <a:lnTo>
                    <a:pt x="248785" y="5337"/>
                  </a:lnTo>
                  <a:cubicBezTo>
                    <a:pt x="248785" y="5337"/>
                    <a:pt x="229346" y="1308"/>
                    <a:pt x="216764"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5" name="Google Shape;2425;p46"/>
            <p:cNvSpPr/>
            <p:nvPr/>
          </p:nvSpPr>
          <p:spPr>
            <a:xfrm>
              <a:off x="7234139" y="3947123"/>
              <a:ext cx="227772" cy="68733"/>
            </a:xfrm>
            <a:custGeom>
              <a:avLst/>
              <a:gdLst/>
              <a:ahLst/>
              <a:cxnLst/>
              <a:rect l="l" t="t" r="r" b="b"/>
              <a:pathLst>
                <a:path w="106935" h="32269" extrusionOk="0">
                  <a:moveTo>
                    <a:pt x="109" y="16118"/>
                  </a:moveTo>
                  <a:cubicBezTo>
                    <a:pt x="5832" y="21278"/>
                    <a:pt x="12735" y="24870"/>
                    <a:pt x="20003" y="27368"/>
                  </a:cubicBezTo>
                  <a:cubicBezTo>
                    <a:pt x="23727" y="28649"/>
                    <a:pt x="27543" y="29653"/>
                    <a:pt x="31358" y="30461"/>
                  </a:cubicBezTo>
                  <a:cubicBezTo>
                    <a:pt x="35718" y="31374"/>
                    <a:pt x="40169" y="32056"/>
                    <a:pt x="44621" y="32228"/>
                  </a:cubicBezTo>
                  <a:cubicBezTo>
                    <a:pt x="48527" y="32383"/>
                    <a:pt x="52478" y="32110"/>
                    <a:pt x="56339" y="31306"/>
                  </a:cubicBezTo>
                  <a:cubicBezTo>
                    <a:pt x="59927" y="30557"/>
                    <a:pt x="63425" y="29403"/>
                    <a:pt x="66786" y="27995"/>
                  </a:cubicBezTo>
                  <a:cubicBezTo>
                    <a:pt x="73962" y="25011"/>
                    <a:pt x="80639" y="20928"/>
                    <a:pt x="86952" y="16440"/>
                  </a:cubicBezTo>
                  <a:cubicBezTo>
                    <a:pt x="93175" y="12035"/>
                    <a:pt x="99080" y="7193"/>
                    <a:pt x="104848" y="2228"/>
                  </a:cubicBezTo>
                  <a:cubicBezTo>
                    <a:pt x="105484" y="1656"/>
                    <a:pt x="106165" y="1084"/>
                    <a:pt x="106846" y="511"/>
                  </a:cubicBezTo>
                  <a:cubicBezTo>
                    <a:pt x="107119" y="253"/>
                    <a:pt x="106710" y="-179"/>
                    <a:pt x="106392" y="80"/>
                  </a:cubicBezTo>
                  <a:cubicBezTo>
                    <a:pt x="100760" y="4976"/>
                    <a:pt x="95037" y="9782"/>
                    <a:pt x="88996" y="14210"/>
                  </a:cubicBezTo>
                  <a:cubicBezTo>
                    <a:pt x="82819" y="18761"/>
                    <a:pt x="76324" y="22967"/>
                    <a:pt x="69375" y="26206"/>
                  </a:cubicBezTo>
                  <a:cubicBezTo>
                    <a:pt x="62380" y="29444"/>
                    <a:pt x="55521" y="31456"/>
                    <a:pt x="48118" y="31647"/>
                  </a:cubicBezTo>
                  <a:cubicBezTo>
                    <a:pt x="43667" y="31760"/>
                    <a:pt x="39170" y="31288"/>
                    <a:pt x="34810" y="30511"/>
                  </a:cubicBezTo>
                  <a:cubicBezTo>
                    <a:pt x="30858" y="29816"/>
                    <a:pt x="26998" y="28908"/>
                    <a:pt x="23137" y="27754"/>
                  </a:cubicBezTo>
                  <a:cubicBezTo>
                    <a:pt x="15824" y="25542"/>
                    <a:pt x="8739" y="22331"/>
                    <a:pt x="2698" y="17540"/>
                  </a:cubicBezTo>
                  <a:cubicBezTo>
                    <a:pt x="1971" y="16944"/>
                    <a:pt x="1244" y="16327"/>
                    <a:pt x="518" y="15691"/>
                  </a:cubicBezTo>
                  <a:cubicBezTo>
                    <a:pt x="245" y="15427"/>
                    <a:pt x="-209" y="15859"/>
                    <a:pt x="109" y="16122"/>
                  </a:cubicBezTo>
                  <a:lnTo>
                    <a:pt x="109" y="161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6" name="Google Shape;2426;p46"/>
            <p:cNvSpPr/>
            <p:nvPr/>
          </p:nvSpPr>
          <p:spPr>
            <a:xfrm>
              <a:off x="7257805" y="4248482"/>
              <a:ext cx="221599" cy="165663"/>
            </a:xfrm>
            <a:custGeom>
              <a:avLst/>
              <a:gdLst/>
              <a:ahLst/>
              <a:cxnLst/>
              <a:rect l="l" t="t" r="r" b="b"/>
              <a:pathLst>
                <a:path w="104037" h="77776" extrusionOk="0">
                  <a:moveTo>
                    <a:pt x="102059" y="0"/>
                  </a:moveTo>
                  <a:cubicBezTo>
                    <a:pt x="89387" y="1372"/>
                    <a:pt x="76715" y="2798"/>
                    <a:pt x="64043" y="4279"/>
                  </a:cubicBezTo>
                  <a:cubicBezTo>
                    <a:pt x="51416" y="5755"/>
                    <a:pt x="38743" y="7281"/>
                    <a:pt x="26162" y="8866"/>
                  </a:cubicBezTo>
                  <a:cubicBezTo>
                    <a:pt x="19031" y="9756"/>
                    <a:pt x="11945" y="10665"/>
                    <a:pt x="4860" y="11587"/>
                  </a:cubicBezTo>
                  <a:cubicBezTo>
                    <a:pt x="4678" y="11605"/>
                    <a:pt x="4587" y="11668"/>
                    <a:pt x="4542" y="11814"/>
                  </a:cubicBezTo>
                  <a:cubicBezTo>
                    <a:pt x="4270" y="12527"/>
                    <a:pt x="4043" y="13254"/>
                    <a:pt x="3861" y="13980"/>
                  </a:cubicBezTo>
                  <a:cubicBezTo>
                    <a:pt x="3270" y="15888"/>
                    <a:pt x="2725" y="17818"/>
                    <a:pt x="2316" y="19762"/>
                  </a:cubicBezTo>
                  <a:cubicBezTo>
                    <a:pt x="1635" y="22547"/>
                    <a:pt x="1136" y="25353"/>
                    <a:pt x="727" y="28188"/>
                  </a:cubicBezTo>
                  <a:cubicBezTo>
                    <a:pt x="318" y="31499"/>
                    <a:pt x="45" y="34837"/>
                    <a:pt x="0" y="38180"/>
                  </a:cubicBezTo>
                  <a:cubicBezTo>
                    <a:pt x="0" y="41696"/>
                    <a:pt x="272" y="45225"/>
                    <a:pt x="954" y="48677"/>
                  </a:cubicBezTo>
                  <a:cubicBezTo>
                    <a:pt x="1635" y="52129"/>
                    <a:pt x="2725" y="55608"/>
                    <a:pt x="4406" y="58778"/>
                  </a:cubicBezTo>
                  <a:cubicBezTo>
                    <a:pt x="6041" y="61949"/>
                    <a:pt x="8357" y="65001"/>
                    <a:pt x="11128" y="67426"/>
                  </a:cubicBezTo>
                  <a:cubicBezTo>
                    <a:pt x="14171" y="70074"/>
                    <a:pt x="17714" y="72009"/>
                    <a:pt x="21438" y="73508"/>
                  </a:cubicBezTo>
                  <a:cubicBezTo>
                    <a:pt x="25390" y="75107"/>
                    <a:pt x="29568" y="76174"/>
                    <a:pt x="33747" y="76846"/>
                  </a:cubicBezTo>
                  <a:cubicBezTo>
                    <a:pt x="37971" y="77519"/>
                    <a:pt x="42604" y="77832"/>
                    <a:pt x="47055" y="77768"/>
                  </a:cubicBezTo>
                  <a:cubicBezTo>
                    <a:pt x="51507" y="77705"/>
                    <a:pt x="56094" y="77296"/>
                    <a:pt x="60545" y="76583"/>
                  </a:cubicBezTo>
                  <a:cubicBezTo>
                    <a:pt x="64996" y="75870"/>
                    <a:pt x="69175" y="74898"/>
                    <a:pt x="73354" y="73590"/>
                  </a:cubicBezTo>
                  <a:cubicBezTo>
                    <a:pt x="77260" y="72382"/>
                    <a:pt x="81075" y="70901"/>
                    <a:pt x="84709" y="69075"/>
                  </a:cubicBezTo>
                  <a:cubicBezTo>
                    <a:pt x="87888" y="67476"/>
                    <a:pt x="90977" y="65601"/>
                    <a:pt x="93748" y="63330"/>
                  </a:cubicBezTo>
                  <a:cubicBezTo>
                    <a:pt x="96019" y="61449"/>
                    <a:pt x="98108" y="59260"/>
                    <a:pt x="99606" y="56684"/>
                  </a:cubicBezTo>
                  <a:cubicBezTo>
                    <a:pt x="101332" y="53650"/>
                    <a:pt x="102014" y="50030"/>
                    <a:pt x="102604" y="46624"/>
                  </a:cubicBezTo>
                  <a:cubicBezTo>
                    <a:pt x="103376" y="42109"/>
                    <a:pt x="103740" y="37531"/>
                    <a:pt x="103921" y="32957"/>
                  </a:cubicBezTo>
                  <a:cubicBezTo>
                    <a:pt x="104103" y="28383"/>
                    <a:pt x="104058" y="23864"/>
                    <a:pt x="103876" y="19322"/>
                  </a:cubicBezTo>
                  <a:cubicBezTo>
                    <a:pt x="103740" y="15525"/>
                    <a:pt x="103467" y="11727"/>
                    <a:pt x="103149" y="7944"/>
                  </a:cubicBezTo>
                  <a:cubicBezTo>
                    <a:pt x="102968" y="5696"/>
                    <a:pt x="102741" y="3452"/>
                    <a:pt x="102468" y="1213"/>
                  </a:cubicBezTo>
                  <a:cubicBezTo>
                    <a:pt x="102423" y="913"/>
                    <a:pt x="102423" y="613"/>
                    <a:pt x="102377" y="313"/>
                  </a:cubicBezTo>
                  <a:cubicBezTo>
                    <a:pt x="102332" y="-73"/>
                    <a:pt x="101696" y="-77"/>
                    <a:pt x="101741" y="313"/>
                  </a:cubicBezTo>
                  <a:cubicBezTo>
                    <a:pt x="101923" y="1494"/>
                    <a:pt x="102014" y="2684"/>
                    <a:pt x="102150" y="3870"/>
                  </a:cubicBezTo>
                  <a:cubicBezTo>
                    <a:pt x="102468" y="6927"/>
                    <a:pt x="102741" y="9992"/>
                    <a:pt x="102922" y="13058"/>
                  </a:cubicBezTo>
                  <a:cubicBezTo>
                    <a:pt x="103195" y="17251"/>
                    <a:pt x="103376" y="21456"/>
                    <a:pt x="103422" y="25658"/>
                  </a:cubicBezTo>
                  <a:cubicBezTo>
                    <a:pt x="103422" y="30282"/>
                    <a:pt x="103286" y="34910"/>
                    <a:pt x="102877" y="39516"/>
                  </a:cubicBezTo>
                  <a:cubicBezTo>
                    <a:pt x="102514" y="43817"/>
                    <a:pt x="101877" y="48132"/>
                    <a:pt x="100697" y="52297"/>
                  </a:cubicBezTo>
                  <a:cubicBezTo>
                    <a:pt x="100288" y="53687"/>
                    <a:pt x="99834" y="55013"/>
                    <a:pt x="99107" y="56271"/>
                  </a:cubicBezTo>
                  <a:cubicBezTo>
                    <a:pt x="98426" y="57529"/>
                    <a:pt x="97608" y="58619"/>
                    <a:pt x="96654" y="59669"/>
                  </a:cubicBezTo>
                  <a:cubicBezTo>
                    <a:pt x="94519" y="62103"/>
                    <a:pt x="91931" y="64115"/>
                    <a:pt x="89206" y="65846"/>
                  </a:cubicBezTo>
                  <a:cubicBezTo>
                    <a:pt x="85980" y="67885"/>
                    <a:pt x="82529" y="69561"/>
                    <a:pt x="78986" y="70964"/>
                  </a:cubicBezTo>
                  <a:cubicBezTo>
                    <a:pt x="75080" y="72518"/>
                    <a:pt x="71037" y="73749"/>
                    <a:pt x="66950" y="74707"/>
                  </a:cubicBezTo>
                  <a:cubicBezTo>
                    <a:pt x="62589" y="75720"/>
                    <a:pt x="58183" y="76429"/>
                    <a:pt x="53778" y="76819"/>
                  </a:cubicBezTo>
                  <a:cubicBezTo>
                    <a:pt x="49326" y="77210"/>
                    <a:pt x="44830" y="77287"/>
                    <a:pt x="40333" y="76983"/>
                  </a:cubicBezTo>
                  <a:cubicBezTo>
                    <a:pt x="35882" y="76678"/>
                    <a:pt x="31703" y="76033"/>
                    <a:pt x="27524" y="74907"/>
                  </a:cubicBezTo>
                  <a:cubicBezTo>
                    <a:pt x="23573" y="73840"/>
                    <a:pt x="19667" y="72350"/>
                    <a:pt x="16124" y="70283"/>
                  </a:cubicBezTo>
                  <a:cubicBezTo>
                    <a:pt x="12809" y="68353"/>
                    <a:pt x="9902" y="65800"/>
                    <a:pt x="7585" y="62734"/>
                  </a:cubicBezTo>
                  <a:cubicBezTo>
                    <a:pt x="5450" y="59891"/>
                    <a:pt x="3861" y="56662"/>
                    <a:pt x="2770" y="53278"/>
                  </a:cubicBezTo>
                  <a:cubicBezTo>
                    <a:pt x="1681" y="49921"/>
                    <a:pt x="1045" y="46428"/>
                    <a:pt x="772" y="42917"/>
                  </a:cubicBezTo>
                  <a:cubicBezTo>
                    <a:pt x="545" y="39406"/>
                    <a:pt x="590" y="36082"/>
                    <a:pt x="863" y="32680"/>
                  </a:cubicBezTo>
                  <a:cubicBezTo>
                    <a:pt x="1090" y="29596"/>
                    <a:pt x="1544" y="26525"/>
                    <a:pt x="2135" y="23487"/>
                  </a:cubicBezTo>
                  <a:cubicBezTo>
                    <a:pt x="2589" y="21120"/>
                    <a:pt x="3134" y="18777"/>
                    <a:pt x="3770" y="16451"/>
                  </a:cubicBezTo>
                  <a:cubicBezTo>
                    <a:pt x="4133" y="15125"/>
                    <a:pt x="4497" y="13799"/>
                    <a:pt x="4951" y="12495"/>
                  </a:cubicBezTo>
                  <a:cubicBezTo>
                    <a:pt x="4996" y="12322"/>
                    <a:pt x="5087" y="12150"/>
                    <a:pt x="5132" y="11977"/>
                  </a:cubicBezTo>
                  <a:lnTo>
                    <a:pt x="4860" y="12204"/>
                  </a:lnTo>
                  <a:cubicBezTo>
                    <a:pt x="17487" y="10556"/>
                    <a:pt x="30159" y="8966"/>
                    <a:pt x="42786" y="7426"/>
                  </a:cubicBezTo>
                  <a:cubicBezTo>
                    <a:pt x="55413" y="5891"/>
                    <a:pt x="68085" y="4410"/>
                    <a:pt x="80712" y="2980"/>
                  </a:cubicBezTo>
                  <a:cubicBezTo>
                    <a:pt x="87797" y="2176"/>
                    <a:pt x="94928" y="1390"/>
                    <a:pt x="102059" y="618"/>
                  </a:cubicBezTo>
                  <a:cubicBezTo>
                    <a:pt x="102423" y="577"/>
                    <a:pt x="102423" y="-36"/>
                    <a:pt x="102059" y="4"/>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7" name="Google Shape;2427;p46"/>
            <p:cNvSpPr/>
            <p:nvPr/>
          </p:nvSpPr>
          <p:spPr>
            <a:xfrm>
              <a:off x="7141650" y="4195224"/>
              <a:ext cx="41667" cy="40502"/>
            </a:xfrm>
            <a:custGeom>
              <a:avLst/>
              <a:gdLst/>
              <a:ahLst/>
              <a:cxnLst/>
              <a:rect l="l" t="t" r="r" b="b"/>
              <a:pathLst>
                <a:path w="19562" h="19015" extrusionOk="0">
                  <a:moveTo>
                    <a:pt x="15786" y="1655"/>
                  </a:moveTo>
                  <a:cubicBezTo>
                    <a:pt x="12834" y="-671"/>
                    <a:pt x="8792" y="-262"/>
                    <a:pt x="5566" y="1146"/>
                  </a:cubicBezTo>
                  <a:cubicBezTo>
                    <a:pt x="3886" y="1873"/>
                    <a:pt x="2160" y="2895"/>
                    <a:pt x="1070" y="4393"/>
                  </a:cubicBezTo>
                  <a:cubicBezTo>
                    <a:pt x="-20" y="5892"/>
                    <a:pt x="-247" y="7864"/>
                    <a:pt x="252" y="9680"/>
                  </a:cubicBezTo>
                  <a:cubicBezTo>
                    <a:pt x="752" y="11683"/>
                    <a:pt x="1933" y="13478"/>
                    <a:pt x="3205" y="15108"/>
                  </a:cubicBezTo>
                  <a:cubicBezTo>
                    <a:pt x="4250" y="16525"/>
                    <a:pt x="5476" y="18179"/>
                    <a:pt x="7202" y="18796"/>
                  </a:cubicBezTo>
                  <a:cubicBezTo>
                    <a:pt x="9109" y="19468"/>
                    <a:pt x="11153" y="18451"/>
                    <a:pt x="12879" y="17706"/>
                  </a:cubicBezTo>
                  <a:cubicBezTo>
                    <a:pt x="14423" y="17034"/>
                    <a:pt x="16013" y="16244"/>
                    <a:pt x="17285" y="15099"/>
                  </a:cubicBezTo>
                  <a:cubicBezTo>
                    <a:pt x="18738" y="13773"/>
                    <a:pt x="19647" y="11956"/>
                    <a:pt x="19556" y="9948"/>
                  </a:cubicBezTo>
                  <a:cubicBezTo>
                    <a:pt x="19420" y="7514"/>
                    <a:pt x="18057" y="5325"/>
                    <a:pt x="16740" y="3335"/>
                  </a:cubicBezTo>
                  <a:cubicBezTo>
                    <a:pt x="16558" y="3004"/>
                    <a:pt x="16013" y="3313"/>
                    <a:pt x="16195" y="3644"/>
                  </a:cubicBezTo>
                  <a:cubicBezTo>
                    <a:pt x="17285" y="5293"/>
                    <a:pt x="18375" y="7032"/>
                    <a:pt x="18784" y="8985"/>
                  </a:cubicBezTo>
                  <a:cubicBezTo>
                    <a:pt x="19147" y="10739"/>
                    <a:pt x="18738" y="12505"/>
                    <a:pt x="17603" y="13882"/>
                  </a:cubicBezTo>
                  <a:cubicBezTo>
                    <a:pt x="16603" y="15040"/>
                    <a:pt x="15287" y="15862"/>
                    <a:pt x="13969" y="16534"/>
                  </a:cubicBezTo>
                  <a:cubicBezTo>
                    <a:pt x="13243" y="16893"/>
                    <a:pt x="12516" y="17211"/>
                    <a:pt x="11789" y="17511"/>
                  </a:cubicBezTo>
                  <a:cubicBezTo>
                    <a:pt x="10881" y="17874"/>
                    <a:pt x="9972" y="18274"/>
                    <a:pt x="8973" y="18383"/>
                  </a:cubicBezTo>
                  <a:cubicBezTo>
                    <a:pt x="7020" y="18601"/>
                    <a:pt x="5657" y="17238"/>
                    <a:pt x="4522" y="15849"/>
                  </a:cubicBezTo>
                  <a:cubicBezTo>
                    <a:pt x="3386" y="14459"/>
                    <a:pt x="2251" y="12873"/>
                    <a:pt x="1433" y="11179"/>
                  </a:cubicBezTo>
                  <a:cubicBezTo>
                    <a:pt x="661" y="9567"/>
                    <a:pt x="252" y="7705"/>
                    <a:pt x="888" y="5983"/>
                  </a:cubicBezTo>
                  <a:cubicBezTo>
                    <a:pt x="1570" y="4262"/>
                    <a:pt x="3114" y="3104"/>
                    <a:pt x="4658" y="2259"/>
                  </a:cubicBezTo>
                  <a:cubicBezTo>
                    <a:pt x="7837" y="546"/>
                    <a:pt x="12289" y="-330"/>
                    <a:pt x="15332" y="2095"/>
                  </a:cubicBezTo>
                  <a:cubicBezTo>
                    <a:pt x="15650" y="2336"/>
                    <a:pt x="16104" y="1909"/>
                    <a:pt x="15786" y="1664"/>
                  </a:cubicBezTo>
                  <a:lnTo>
                    <a:pt x="15786" y="166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8" name="Google Shape;2428;p46"/>
            <p:cNvSpPr/>
            <p:nvPr/>
          </p:nvSpPr>
          <p:spPr>
            <a:xfrm>
              <a:off x="7549133" y="4184406"/>
              <a:ext cx="48283" cy="45141"/>
            </a:xfrm>
            <a:custGeom>
              <a:avLst/>
              <a:gdLst/>
              <a:ahLst/>
              <a:cxnLst/>
              <a:rect l="l" t="t" r="r" b="b"/>
              <a:pathLst>
                <a:path w="22668" h="21193" extrusionOk="0">
                  <a:moveTo>
                    <a:pt x="19773" y="4880"/>
                  </a:moveTo>
                  <a:cubicBezTo>
                    <a:pt x="17865" y="1065"/>
                    <a:pt x="12960" y="-130"/>
                    <a:pt x="9008" y="11"/>
                  </a:cubicBezTo>
                  <a:cubicBezTo>
                    <a:pt x="6782" y="88"/>
                    <a:pt x="4557" y="656"/>
                    <a:pt x="2831" y="2100"/>
                  </a:cubicBezTo>
                  <a:cubicBezTo>
                    <a:pt x="1105" y="3545"/>
                    <a:pt x="287" y="5629"/>
                    <a:pt x="60" y="7773"/>
                  </a:cubicBezTo>
                  <a:cubicBezTo>
                    <a:pt x="-212" y="10153"/>
                    <a:pt x="469" y="12524"/>
                    <a:pt x="1468" y="14659"/>
                  </a:cubicBezTo>
                  <a:cubicBezTo>
                    <a:pt x="2013" y="15772"/>
                    <a:pt x="2649" y="16835"/>
                    <a:pt x="3376" y="17852"/>
                  </a:cubicBezTo>
                  <a:cubicBezTo>
                    <a:pt x="4057" y="18869"/>
                    <a:pt x="4784" y="19719"/>
                    <a:pt x="5874" y="20223"/>
                  </a:cubicBezTo>
                  <a:cubicBezTo>
                    <a:pt x="7873" y="21159"/>
                    <a:pt x="10462" y="21317"/>
                    <a:pt x="12642" y="21118"/>
                  </a:cubicBezTo>
                  <a:cubicBezTo>
                    <a:pt x="14822" y="20918"/>
                    <a:pt x="17002" y="20227"/>
                    <a:pt x="18819" y="18910"/>
                  </a:cubicBezTo>
                  <a:cubicBezTo>
                    <a:pt x="22361" y="16317"/>
                    <a:pt x="24042" y="10903"/>
                    <a:pt x="21317" y="7124"/>
                  </a:cubicBezTo>
                  <a:cubicBezTo>
                    <a:pt x="21090" y="6806"/>
                    <a:pt x="20590" y="7110"/>
                    <a:pt x="20817" y="7433"/>
                  </a:cubicBezTo>
                  <a:cubicBezTo>
                    <a:pt x="23043" y="10535"/>
                    <a:pt x="22089" y="14977"/>
                    <a:pt x="19500" y="17552"/>
                  </a:cubicBezTo>
                  <a:cubicBezTo>
                    <a:pt x="16457" y="20532"/>
                    <a:pt x="11733" y="21072"/>
                    <a:pt x="7737" y="20187"/>
                  </a:cubicBezTo>
                  <a:cubicBezTo>
                    <a:pt x="6601" y="19932"/>
                    <a:pt x="5602" y="19519"/>
                    <a:pt x="4784" y="18665"/>
                  </a:cubicBezTo>
                  <a:cubicBezTo>
                    <a:pt x="4012" y="17861"/>
                    <a:pt x="3422" y="16871"/>
                    <a:pt x="2876" y="15917"/>
                  </a:cubicBezTo>
                  <a:cubicBezTo>
                    <a:pt x="1695" y="13918"/>
                    <a:pt x="742" y="11688"/>
                    <a:pt x="651" y="9349"/>
                  </a:cubicBezTo>
                  <a:cubicBezTo>
                    <a:pt x="515" y="7333"/>
                    <a:pt x="1014" y="5230"/>
                    <a:pt x="2240" y="3604"/>
                  </a:cubicBezTo>
                  <a:cubicBezTo>
                    <a:pt x="3558" y="1891"/>
                    <a:pt x="5602" y="1019"/>
                    <a:pt x="7691" y="733"/>
                  </a:cubicBezTo>
                  <a:cubicBezTo>
                    <a:pt x="11733" y="179"/>
                    <a:pt x="17275" y="1210"/>
                    <a:pt x="19273" y="5189"/>
                  </a:cubicBezTo>
                  <a:cubicBezTo>
                    <a:pt x="19455" y="5543"/>
                    <a:pt x="19954" y="5230"/>
                    <a:pt x="19818" y="4880"/>
                  </a:cubicBezTo>
                  <a:lnTo>
                    <a:pt x="19818" y="48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9" name="Google Shape;2429;p46"/>
            <p:cNvSpPr/>
            <p:nvPr/>
          </p:nvSpPr>
          <p:spPr>
            <a:xfrm>
              <a:off x="7341016" y="4288471"/>
              <a:ext cx="63463" cy="16755"/>
            </a:xfrm>
            <a:custGeom>
              <a:avLst/>
              <a:gdLst/>
              <a:ahLst/>
              <a:cxnLst/>
              <a:rect l="l" t="t" r="r" b="b"/>
              <a:pathLst>
                <a:path w="29795" h="7866" extrusionOk="0">
                  <a:moveTo>
                    <a:pt x="29416" y="14"/>
                  </a:moveTo>
                  <a:cubicBezTo>
                    <a:pt x="21922" y="2204"/>
                    <a:pt x="14336" y="4156"/>
                    <a:pt x="6751" y="5864"/>
                  </a:cubicBezTo>
                  <a:cubicBezTo>
                    <a:pt x="4571" y="6350"/>
                    <a:pt x="2391" y="6818"/>
                    <a:pt x="211" y="7268"/>
                  </a:cubicBezTo>
                  <a:cubicBezTo>
                    <a:pt x="-153" y="7345"/>
                    <a:pt x="-16" y="7940"/>
                    <a:pt x="392" y="7858"/>
                  </a:cubicBezTo>
                  <a:cubicBezTo>
                    <a:pt x="8023" y="6287"/>
                    <a:pt x="15608" y="4475"/>
                    <a:pt x="23148" y="2422"/>
                  </a:cubicBezTo>
                  <a:cubicBezTo>
                    <a:pt x="25328" y="1836"/>
                    <a:pt x="27463" y="1231"/>
                    <a:pt x="29597" y="605"/>
                  </a:cubicBezTo>
                  <a:cubicBezTo>
                    <a:pt x="29961" y="496"/>
                    <a:pt x="29779" y="-99"/>
                    <a:pt x="29416" y="14"/>
                  </a:cubicBezTo>
                  <a:lnTo>
                    <a:pt x="29416" y="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0" name="Google Shape;2430;p46"/>
            <p:cNvSpPr/>
            <p:nvPr/>
          </p:nvSpPr>
          <p:spPr>
            <a:xfrm>
              <a:off x="7107331" y="4572080"/>
              <a:ext cx="320763" cy="110692"/>
            </a:xfrm>
            <a:custGeom>
              <a:avLst/>
              <a:gdLst/>
              <a:ahLst/>
              <a:cxnLst/>
              <a:rect l="l" t="t" r="r" b="b"/>
              <a:pathLst>
                <a:path w="150593" h="51968" extrusionOk="0">
                  <a:moveTo>
                    <a:pt x="272" y="51969"/>
                  </a:moveTo>
                  <a:cubicBezTo>
                    <a:pt x="10446" y="51596"/>
                    <a:pt x="19894" y="46872"/>
                    <a:pt x="29114" y="43089"/>
                  </a:cubicBezTo>
                  <a:cubicBezTo>
                    <a:pt x="38880" y="39106"/>
                    <a:pt x="48690" y="35267"/>
                    <a:pt x="58547" y="31584"/>
                  </a:cubicBezTo>
                  <a:cubicBezTo>
                    <a:pt x="68403" y="27900"/>
                    <a:pt x="78259" y="24394"/>
                    <a:pt x="88161" y="21019"/>
                  </a:cubicBezTo>
                  <a:cubicBezTo>
                    <a:pt x="98153" y="17631"/>
                    <a:pt x="108145" y="14392"/>
                    <a:pt x="118229" y="11308"/>
                  </a:cubicBezTo>
                  <a:cubicBezTo>
                    <a:pt x="123270" y="9764"/>
                    <a:pt x="128312" y="8261"/>
                    <a:pt x="133354" y="6794"/>
                  </a:cubicBezTo>
                  <a:cubicBezTo>
                    <a:pt x="138032" y="5436"/>
                    <a:pt x="142801" y="4264"/>
                    <a:pt x="147252" y="2242"/>
                  </a:cubicBezTo>
                  <a:cubicBezTo>
                    <a:pt x="148388" y="1747"/>
                    <a:pt x="149432" y="1189"/>
                    <a:pt x="150432" y="576"/>
                  </a:cubicBezTo>
                  <a:cubicBezTo>
                    <a:pt x="150795" y="376"/>
                    <a:pt x="150477" y="-156"/>
                    <a:pt x="150159" y="44"/>
                  </a:cubicBezTo>
                  <a:cubicBezTo>
                    <a:pt x="145935" y="2556"/>
                    <a:pt x="141211" y="3900"/>
                    <a:pt x="136533" y="5240"/>
                  </a:cubicBezTo>
                  <a:cubicBezTo>
                    <a:pt x="131537" y="6676"/>
                    <a:pt x="126495" y="8152"/>
                    <a:pt x="121499" y="9660"/>
                  </a:cubicBezTo>
                  <a:cubicBezTo>
                    <a:pt x="111552" y="12680"/>
                    <a:pt x="101605" y="15855"/>
                    <a:pt x="91703" y="19175"/>
                  </a:cubicBezTo>
                  <a:cubicBezTo>
                    <a:pt x="81756" y="22509"/>
                    <a:pt x="71900" y="25997"/>
                    <a:pt x="62044" y="29631"/>
                  </a:cubicBezTo>
                  <a:cubicBezTo>
                    <a:pt x="52233" y="33265"/>
                    <a:pt x="42559" y="37012"/>
                    <a:pt x="32884" y="40918"/>
                  </a:cubicBezTo>
                  <a:cubicBezTo>
                    <a:pt x="28115" y="42848"/>
                    <a:pt x="23346" y="44869"/>
                    <a:pt x="18577" y="46772"/>
                  </a:cubicBezTo>
                  <a:cubicBezTo>
                    <a:pt x="13808" y="48676"/>
                    <a:pt x="9175" y="50288"/>
                    <a:pt x="4224" y="51006"/>
                  </a:cubicBezTo>
                  <a:cubicBezTo>
                    <a:pt x="2907" y="51192"/>
                    <a:pt x="1589" y="51310"/>
                    <a:pt x="272" y="51355"/>
                  </a:cubicBezTo>
                  <a:cubicBezTo>
                    <a:pt x="-91" y="51369"/>
                    <a:pt x="-91" y="51982"/>
                    <a:pt x="272" y="51969"/>
                  </a:cubicBezTo>
                  <a:lnTo>
                    <a:pt x="272" y="519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1" name="Google Shape;2431;p46"/>
            <p:cNvSpPr/>
            <p:nvPr/>
          </p:nvSpPr>
          <p:spPr>
            <a:xfrm>
              <a:off x="7123923" y="4672785"/>
              <a:ext cx="164632" cy="70403"/>
            </a:xfrm>
            <a:custGeom>
              <a:avLst/>
              <a:gdLst/>
              <a:ahLst/>
              <a:cxnLst/>
              <a:rect l="l" t="t" r="r" b="b"/>
              <a:pathLst>
                <a:path w="77292" h="33053" extrusionOk="0">
                  <a:moveTo>
                    <a:pt x="392" y="33041"/>
                  </a:moveTo>
                  <a:cubicBezTo>
                    <a:pt x="10748" y="29735"/>
                    <a:pt x="21013" y="26060"/>
                    <a:pt x="31096" y="22018"/>
                  </a:cubicBezTo>
                  <a:cubicBezTo>
                    <a:pt x="41134" y="18003"/>
                    <a:pt x="51081" y="13629"/>
                    <a:pt x="60801" y="8910"/>
                  </a:cubicBezTo>
                  <a:cubicBezTo>
                    <a:pt x="66297" y="6239"/>
                    <a:pt x="71748" y="3459"/>
                    <a:pt x="77152" y="570"/>
                  </a:cubicBezTo>
                  <a:cubicBezTo>
                    <a:pt x="77470" y="384"/>
                    <a:pt x="77198" y="-147"/>
                    <a:pt x="76835" y="39"/>
                  </a:cubicBezTo>
                  <a:cubicBezTo>
                    <a:pt x="67296" y="5149"/>
                    <a:pt x="57576" y="9922"/>
                    <a:pt x="47675" y="14342"/>
                  </a:cubicBezTo>
                  <a:cubicBezTo>
                    <a:pt x="37773" y="18775"/>
                    <a:pt x="27690" y="22849"/>
                    <a:pt x="17470" y="26560"/>
                  </a:cubicBezTo>
                  <a:cubicBezTo>
                    <a:pt x="11793" y="28635"/>
                    <a:pt x="6024" y="30598"/>
                    <a:pt x="211" y="32446"/>
                  </a:cubicBezTo>
                  <a:cubicBezTo>
                    <a:pt x="-153" y="32565"/>
                    <a:pt x="-16" y="33159"/>
                    <a:pt x="392" y="33037"/>
                  </a:cubicBezTo>
                  <a:lnTo>
                    <a:pt x="392" y="330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2" name="Google Shape;2432;p46"/>
            <p:cNvSpPr/>
            <p:nvPr/>
          </p:nvSpPr>
          <p:spPr>
            <a:xfrm>
              <a:off x="7158747" y="4673350"/>
              <a:ext cx="11934" cy="54292"/>
            </a:xfrm>
            <a:custGeom>
              <a:avLst/>
              <a:gdLst/>
              <a:ahLst/>
              <a:cxnLst/>
              <a:rect l="l" t="t" r="r" b="b"/>
              <a:pathLst>
                <a:path w="5603" h="25489" extrusionOk="0">
                  <a:moveTo>
                    <a:pt x="45" y="296"/>
                  </a:moveTo>
                  <a:cubicBezTo>
                    <a:pt x="-227" y="7568"/>
                    <a:pt x="727" y="14881"/>
                    <a:pt x="2907" y="21835"/>
                  </a:cubicBezTo>
                  <a:cubicBezTo>
                    <a:pt x="3316" y="23229"/>
                    <a:pt x="3770" y="24846"/>
                    <a:pt x="5223" y="25464"/>
                  </a:cubicBezTo>
                  <a:cubicBezTo>
                    <a:pt x="5587" y="25618"/>
                    <a:pt x="5769" y="25023"/>
                    <a:pt x="5405" y="24873"/>
                  </a:cubicBezTo>
                  <a:cubicBezTo>
                    <a:pt x="4088" y="24310"/>
                    <a:pt x="3725" y="22443"/>
                    <a:pt x="3361" y="21208"/>
                  </a:cubicBezTo>
                  <a:cubicBezTo>
                    <a:pt x="2862" y="19595"/>
                    <a:pt x="2453" y="17965"/>
                    <a:pt x="2089" y="16321"/>
                  </a:cubicBezTo>
                  <a:cubicBezTo>
                    <a:pt x="1363" y="12964"/>
                    <a:pt x="909" y="9548"/>
                    <a:pt x="727" y="6119"/>
                  </a:cubicBezTo>
                  <a:cubicBezTo>
                    <a:pt x="591" y="4180"/>
                    <a:pt x="591" y="2236"/>
                    <a:pt x="681" y="296"/>
                  </a:cubicBezTo>
                  <a:cubicBezTo>
                    <a:pt x="681" y="-99"/>
                    <a:pt x="45" y="-99"/>
                    <a:pt x="45" y="296"/>
                  </a:cubicBezTo>
                  <a:lnTo>
                    <a:pt x="45" y="29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3" name="Google Shape;2433;p46"/>
            <p:cNvSpPr/>
            <p:nvPr/>
          </p:nvSpPr>
          <p:spPr>
            <a:xfrm>
              <a:off x="7190275" y="4652281"/>
              <a:ext cx="26267" cy="62288"/>
            </a:xfrm>
            <a:custGeom>
              <a:avLst/>
              <a:gdLst/>
              <a:ahLst/>
              <a:cxnLst/>
              <a:rect l="l" t="t" r="r" b="b"/>
              <a:pathLst>
                <a:path w="12332" h="29243" extrusionOk="0">
                  <a:moveTo>
                    <a:pt x="199" y="296"/>
                  </a:moveTo>
                  <a:cubicBezTo>
                    <a:pt x="-119" y="7977"/>
                    <a:pt x="-391" y="15998"/>
                    <a:pt x="2197" y="23356"/>
                  </a:cubicBezTo>
                  <a:cubicBezTo>
                    <a:pt x="2924" y="25373"/>
                    <a:pt x="3833" y="27303"/>
                    <a:pt x="5013" y="29097"/>
                  </a:cubicBezTo>
                  <a:cubicBezTo>
                    <a:pt x="5150" y="29302"/>
                    <a:pt x="5422" y="29284"/>
                    <a:pt x="5559" y="29097"/>
                  </a:cubicBezTo>
                  <a:cubicBezTo>
                    <a:pt x="6966" y="27117"/>
                    <a:pt x="9555" y="26113"/>
                    <a:pt x="11963" y="26590"/>
                  </a:cubicBezTo>
                  <a:cubicBezTo>
                    <a:pt x="12326" y="26667"/>
                    <a:pt x="12508" y="26077"/>
                    <a:pt x="12099" y="26000"/>
                  </a:cubicBezTo>
                  <a:cubicBezTo>
                    <a:pt x="9419" y="25468"/>
                    <a:pt x="6603" y="26572"/>
                    <a:pt x="5013" y="28789"/>
                  </a:cubicBezTo>
                  <a:lnTo>
                    <a:pt x="5559" y="28789"/>
                  </a:lnTo>
                  <a:cubicBezTo>
                    <a:pt x="1335" y="22280"/>
                    <a:pt x="608" y="14354"/>
                    <a:pt x="653" y="6778"/>
                  </a:cubicBezTo>
                  <a:cubicBezTo>
                    <a:pt x="653" y="4616"/>
                    <a:pt x="698" y="2459"/>
                    <a:pt x="789" y="296"/>
                  </a:cubicBezTo>
                  <a:cubicBezTo>
                    <a:pt x="835" y="-99"/>
                    <a:pt x="199" y="-99"/>
                    <a:pt x="199" y="296"/>
                  </a:cubicBezTo>
                  <a:lnTo>
                    <a:pt x="199" y="29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4" name="Google Shape;2434;p46"/>
            <p:cNvSpPr/>
            <p:nvPr/>
          </p:nvSpPr>
          <p:spPr>
            <a:xfrm>
              <a:off x="7033255" y="4331912"/>
              <a:ext cx="57640" cy="210523"/>
            </a:xfrm>
            <a:custGeom>
              <a:avLst/>
              <a:gdLst/>
              <a:ahLst/>
              <a:cxnLst/>
              <a:rect l="l" t="t" r="r" b="b"/>
              <a:pathLst>
                <a:path w="27061" h="98837" extrusionOk="0">
                  <a:moveTo>
                    <a:pt x="2589" y="222"/>
                  </a:moveTo>
                  <a:cubicBezTo>
                    <a:pt x="818" y="6681"/>
                    <a:pt x="0" y="13366"/>
                    <a:pt x="0" y="20057"/>
                  </a:cubicBezTo>
                  <a:cubicBezTo>
                    <a:pt x="0" y="26783"/>
                    <a:pt x="772" y="33506"/>
                    <a:pt x="2090" y="40087"/>
                  </a:cubicBezTo>
                  <a:cubicBezTo>
                    <a:pt x="3452" y="46668"/>
                    <a:pt x="5450" y="53254"/>
                    <a:pt x="7812" y="59613"/>
                  </a:cubicBezTo>
                  <a:cubicBezTo>
                    <a:pt x="10220" y="65972"/>
                    <a:pt x="12990" y="72167"/>
                    <a:pt x="15943" y="78263"/>
                  </a:cubicBezTo>
                  <a:cubicBezTo>
                    <a:pt x="18895" y="84381"/>
                    <a:pt x="22074" y="90399"/>
                    <a:pt x="25299" y="96404"/>
                  </a:cubicBezTo>
                  <a:cubicBezTo>
                    <a:pt x="25708" y="97162"/>
                    <a:pt x="26071" y="97925"/>
                    <a:pt x="26480" y="98684"/>
                  </a:cubicBezTo>
                  <a:cubicBezTo>
                    <a:pt x="26662" y="99033"/>
                    <a:pt x="27207" y="98725"/>
                    <a:pt x="27025" y="98375"/>
                  </a:cubicBezTo>
                  <a:cubicBezTo>
                    <a:pt x="23846" y="92402"/>
                    <a:pt x="20666" y="86425"/>
                    <a:pt x="17669" y="80361"/>
                  </a:cubicBezTo>
                  <a:cubicBezTo>
                    <a:pt x="14625" y="74302"/>
                    <a:pt x="11809" y="68157"/>
                    <a:pt x="9357" y="61857"/>
                  </a:cubicBezTo>
                  <a:cubicBezTo>
                    <a:pt x="6904" y="55589"/>
                    <a:pt x="4815" y="49176"/>
                    <a:pt x="3270" y="42612"/>
                  </a:cubicBezTo>
                  <a:cubicBezTo>
                    <a:pt x="1772" y="36076"/>
                    <a:pt x="818" y="29404"/>
                    <a:pt x="636" y="22696"/>
                  </a:cubicBezTo>
                  <a:cubicBezTo>
                    <a:pt x="454" y="16005"/>
                    <a:pt x="1045" y="9283"/>
                    <a:pt x="2589" y="2761"/>
                  </a:cubicBezTo>
                  <a:cubicBezTo>
                    <a:pt x="2771" y="1966"/>
                    <a:pt x="2952" y="1171"/>
                    <a:pt x="3179" y="381"/>
                  </a:cubicBezTo>
                  <a:cubicBezTo>
                    <a:pt x="3270" y="-1"/>
                    <a:pt x="2680" y="-164"/>
                    <a:pt x="2589" y="217"/>
                  </a:cubicBezTo>
                  <a:lnTo>
                    <a:pt x="2589" y="2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5" name="Google Shape;2435;p46"/>
            <p:cNvSpPr/>
            <p:nvPr/>
          </p:nvSpPr>
          <p:spPr>
            <a:xfrm>
              <a:off x="7290652" y="4502752"/>
              <a:ext cx="169158" cy="16152"/>
            </a:xfrm>
            <a:custGeom>
              <a:avLst/>
              <a:gdLst/>
              <a:ahLst/>
              <a:cxnLst/>
              <a:rect l="l" t="t" r="r" b="b"/>
              <a:pathLst>
                <a:path w="79417" h="7583" extrusionOk="0">
                  <a:moveTo>
                    <a:pt x="306" y="7584"/>
                  </a:moveTo>
                  <a:cubicBezTo>
                    <a:pt x="10617" y="7120"/>
                    <a:pt x="20927" y="6484"/>
                    <a:pt x="31192" y="5671"/>
                  </a:cubicBezTo>
                  <a:cubicBezTo>
                    <a:pt x="41503" y="4858"/>
                    <a:pt x="51631" y="3886"/>
                    <a:pt x="61851" y="2733"/>
                  </a:cubicBezTo>
                  <a:cubicBezTo>
                    <a:pt x="67619" y="2083"/>
                    <a:pt x="73388" y="1375"/>
                    <a:pt x="79110" y="616"/>
                  </a:cubicBezTo>
                  <a:cubicBezTo>
                    <a:pt x="79519" y="566"/>
                    <a:pt x="79519" y="-47"/>
                    <a:pt x="79110" y="3"/>
                  </a:cubicBezTo>
                  <a:cubicBezTo>
                    <a:pt x="68891" y="1356"/>
                    <a:pt x="58626" y="2537"/>
                    <a:pt x="48361" y="3541"/>
                  </a:cubicBezTo>
                  <a:cubicBezTo>
                    <a:pt x="38142" y="4540"/>
                    <a:pt x="27922" y="5367"/>
                    <a:pt x="17703" y="6021"/>
                  </a:cubicBezTo>
                  <a:cubicBezTo>
                    <a:pt x="11889" y="6393"/>
                    <a:pt x="6075" y="6707"/>
                    <a:pt x="306" y="6966"/>
                  </a:cubicBezTo>
                  <a:cubicBezTo>
                    <a:pt x="-102" y="6984"/>
                    <a:pt x="-102" y="7597"/>
                    <a:pt x="306" y="7579"/>
                  </a:cubicBezTo>
                  <a:lnTo>
                    <a:pt x="306" y="7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6" name="Google Shape;2436;p46"/>
            <p:cNvSpPr/>
            <p:nvPr/>
          </p:nvSpPr>
          <p:spPr>
            <a:xfrm>
              <a:off x="7346113" y="4532658"/>
              <a:ext cx="71881" cy="4586"/>
            </a:xfrm>
            <a:custGeom>
              <a:avLst/>
              <a:gdLst/>
              <a:ahLst/>
              <a:cxnLst/>
              <a:rect l="l" t="t" r="r" b="b"/>
              <a:pathLst>
                <a:path w="33747" h="2153" extrusionOk="0">
                  <a:moveTo>
                    <a:pt x="272" y="614"/>
                  </a:moveTo>
                  <a:cubicBezTo>
                    <a:pt x="8902" y="1013"/>
                    <a:pt x="17532" y="1413"/>
                    <a:pt x="26117" y="1813"/>
                  </a:cubicBezTo>
                  <a:cubicBezTo>
                    <a:pt x="28569" y="1926"/>
                    <a:pt x="31022" y="2040"/>
                    <a:pt x="33475" y="2153"/>
                  </a:cubicBezTo>
                  <a:cubicBezTo>
                    <a:pt x="33838" y="2171"/>
                    <a:pt x="33838" y="1558"/>
                    <a:pt x="33475" y="1540"/>
                  </a:cubicBezTo>
                  <a:cubicBezTo>
                    <a:pt x="24845" y="1140"/>
                    <a:pt x="16215" y="741"/>
                    <a:pt x="7631" y="341"/>
                  </a:cubicBezTo>
                  <a:cubicBezTo>
                    <a:pt x="5178" y="227"/>
                    <a:pt x="2725" y="114"/>
                    <a:pt x="272" y="0"/>
                  </a:cubicBezTo>
                  <a:cubicBezTo>
                    <a:pt x="-91" y="-18"/>
                    <a:pt x="-91" y="595"/>
                    <a:pt x="272" y="614"/>
                  </a:cubicBezTo>
                  <a:lnTo>
                    <a:pt x="272" y="6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7" name="Google Shape;2437;p46"/>
            <p:cNvSpPr/>
            <p:nvPr/>
          </p:nvSpPr>
          <p:spPr>
            <a:xfrm>
              <a:off x="6682861" y="4094648"/>
              <a:ext cx="303553" cy="358089"/>
            </a:xfrm>
            <a:custGeom>
              <a:avLst/>
              <a:gdLst/>
              <a:ahLst/>
              <a:cxnLst/>
              <a:rect l="l" t="t" r="r" b="b"/>
              <a:pathLst>
                <a:path w="142513" h="168117" extrusionOk="0">
                  <a:moveTo>
                    <a:pt x="142513" y="111807"/>
                  </a:moveTo>
                  <a:cubicBezTo>
                    <a:pt x="142604" y="72945"/>
                    <a:pt x="134382" y="17696"/>
                    <a:pt x="134382" y="17696"/>
                  </a:cubicBezTo>
                  <a:lnTo>
                    <a:pt x="91960" y="8848"/>
                  </a:lnTo>
                  <a:lnTo>
                    <a:pt x="49538" y="0"/>
                  </a:lnTo>
                  <a:cubicBezTo>
                    <a:pt x="49538" y="0"/>
                    <a:pt x="19923" y="47355"/>
                    <a:pt x="4481" y="83010"/>
                  </a:cubicBezTo>
                  <a:cubicBezTo>
                    <a:pt x="-10962" y="118665"/>
                    <a:pt x="18470" y="149033"/>
                    <a:pt x="18470" y="149033"/>
                  </a:cubicBezTo>
                  <a:lnTo>
                    <a:pt x="18743" y="149092"/>
                  </a:lnTo>
                  <a:cubicBezTo>
                    <a:pt x="20423" y="152807"/>
                    <a:pt x="37819" y="159062"/>
                    <a:pt x="59666" y="163617"/>
                  </a:cubicBezTo>
                  <a:cubicBezTo>
                    <a:pt x="81514" y="168173"/>
                    <a:pt x="100000" y="169413"/>
                    <a:pt x="102997" y="166679"/>
                  </a:cubicBezTo>
                  <a:lnTo>
                    <a:pt x="103270" y="166738"/>
                  </a:lnTo>
                  <a:cubicBezTo>
                    <a:pt x="103270" y="166738"/>
                    <a:pt x="142377" y="150673"/>
                    <a:pt x="142513" y="11181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8" name="Google Shape;2438;p46"/>
            <p:cNvSpPr/>
            <p:nvPr/>
          </p:nvSpPr>
          <p:spPr>
            <a:xfrm rot="-4689793">
              <a:off x="6864158" y="4021676"/>
              <a:ext cx="31212" cy="184816"/>
            </a:xfrm>
            <a:custGeom>
              <a:avLst/>
              <a:gdLst/>
              <a:ahLst/>
              <a:cxnLst/>
              <a:rect l="l" t="t" r="r" b="b"/>
              <a:pathLst>
                <a:path w="14634" h="86652" extrusionOk="0">
                  <a:moveTo>
                    <a:pt x="14635" y="43327"/>
                  </a:moveTo>
                  <a:cubicBezTo>
                    <a:pt x="14635" y="67255"/>
                    <a:pt x="11359" y="86653"/>
                    <a:pt x="7318" y="86653"/>
                  </a:cubicBezTo>
                  <a:cubicBezTo>
                    <a:pt x="3276" y="86653"/>
                    <a:pt x="0" y="67255"/>
                    <a:pt x="0" y="43327"/>
                  </a:cubicBezTo>
                  <a:cubicBezTo>
                    <a:pt x="0" y="19398"/>
                    <a:pt x="3276" y="0"/>
                    <a:pt x="7318" y="0"/>
                  </a:cubicBezTo>
                  <a:cubicBezTo>
                    <a:pt x="11359" y="0"/>
                    <a:pt x="14635" y="19398"/>
                    <a:pt x="14635" y="433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9" name="Google Shape;2439;p46"/>
            <p:cNvSpPr/>
            <p:nvPr/>
          </p:nvSpPr>
          <p:spPr>
            <a:xfrm>
              <a:off x="6518894" y="4123670"/>
              <a:ext cx="255019" cy="288445"/>
            </a:xfrm>
            <a:custGeom>
              <a:avLst/>
              <a:gdLst/>
              <a:ahLst/>
              <a:cxnLst/>
              <a:rect l="l" t="t" r="r" b="b"/>
              <a:pathLst>
                <a:path w="119727" h="135420" extrusionOk="0">
                  <a:moveTo>
                    <a:pt x="95382" y="135420"/>
                  </a:moveTo>
                  <a:lnTo>
                    <a:pt x="19985" y="41478"/>
                  </a:lnTo>
                  <a:lnTo>
                    <a:pt x="0" y="8748"/>
                  </a:lnTo>
                  <a:lnTo>
                    <a:pt x="12808" y="0"/>
                  </a:lnTo>
                  <a:lnTo>
                    <a:pt x="119728" y="81407"/>
                  </a:lnTo>
                  <a:lnTo>
                    <a:pt x="95382" y="13542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0" name="Google Shape;2440;p46"/>
            <p:cNvSpPr/>
            <p:nvPr/>
          </p:nvSpPr>
          <p:spPr>
            <a:xfrm rot="-2765718">
              <a:off x="6515527" y="4124645"/>
              <a:ext cx="33039" cy="17099"/>
            </a:xfrm>
            <a:custGeom>
              <a:avLst/>
              <a:gdLst/>
              <a:ahLst/>
              <a:cxnLst/>
              <a:rect l="l" t="t" r="r" b="b"/>
              <a:pathLst>
                <a:path w="15533" h="8039" extrusionOk="0">
                  <a:moveTo>
                    <a:pt x="15534" y="4020"/>
                  </a:moveTo>
                  <a:cubicBezTo>
                    <a:pt x="15534" y="6240"/>
                    <a:pt x="12056" y="8039"/>
                    <a:pt x="7767" y="8039"/>
                  </a:cubicBezTo>
                  <a:cubicBezTo>
                    <a:pt x="3477" y="8039"/>
                    <a:pt x="0" y="6240"/>
                    <a:pt x="0" y="4020"/>
                  </a:cubicBezTo>
                  <a:cubicBezTo>
                    <a:pt x="0" y="1800"/>
                    <a:pt x="3478" y="0"/>
                    <a:pt x="7767" y="0"/>
                  </a:cubicBezTo>
                  <a:cubicBezTo>
                    <a:pt x="12057" y="0"/>
                    <a:pt x="15534" y="1800"/>
                    <a:pt x="15534" y="402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1" name="Google Shape;2441;p46"/>
            <p:cNvSpPr/>
            <p:nvPr/>
          </p:nvSpPr>
          <p:spPr>
            <a:xfrm>
              <a:off x="6907278" y="4171513"/>
              <a:ext cx="160811" cy="272097"/>
            </a:xfrm>
            <a:custGeom>
              <a:avLst/>
              <a:gdLst/>
              <a:ahLst/>
              <a:cxnLst/>
              <a:rect l="l" t="t" r="r" b="b"/>
              <a:pathLst>
                <a:path w="75498" h="127745" extrusionOk="0">
                  <a:moveTo>
                    <a:pt x="29251" y="127186"/>
                  </a:moveTo>
                  <a:lnTo>
                    <a:pt x="0" y="121086"/>
                  </a:lnTo>
                  <a:lnTo>
                    <a:pt x="2180" y="110626"/>
                  </a:lnTo>
                  <a:lnTo>
                    <a:pt x="31431" y="116726"/>
                  </a:lnTo>
                  <a:cubicBezTo>
                    <a:pt x="39834" y="118479"/>
                    <a:pt x="48100" y="113074"/>
                    <a:pt x="49826" y="104680"/>
                  </a:cubicBezTo>
                  <a:lnTo>
                    <a:pt x="64451" y="34588"/>
                  </a:lnTo>
                  <a:cubicBezTo>
                    <a:pt x="66223" y="26194"/>
                    <a:pt x="60818" y="17941"/>
                    <a:pt x="52415" y="16188"/>
                  </a:cubicBezTo>
                  <a:lnTo>
                    <a:pt x="24981" y="10460"/>
                  </a:lnTo>
                  <a:lnTo>
                    <a:pt x="27161" y="0"/>
                  </a:lnTo>
                  <a:lnTo>
                    <a:pt x="54595" y="5728"/>
                  </a:lnTo>
                  <a:cubicBezTo>
                    <a:pt x="68766" y="8684"/>
                    <a:pt x="77896" y="22610"/>
                    <a:pt x="74943" y="36772"/>
                  </a:cubicBezTo>
                  <a:lnTo>
                    <a:pt x="60318" y="106865"/>
                  </a:lnTo>
                  <a:cubicBezTo>
                    <a:pt x="57366" y="121027"/>
                    <a:pt x="43422" y="130143"/>
                    <a:pt x="29251" y="12719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2" name="Google Shape;2442;p46"/>
            <p:cNvSpPr/>
            <p:nvPr/>
          </p:nvSpPr>
          <p:spPr>
            <a:xfrm>
              <a:off x="6706509" y="4296146"/>
              <a:ext cx="6986" cy="39448"/>
            </a:xfrm>
            <a:custGeom>
              <a:avLst/>
              <a:gdLst/>
              <a:ahLst/>
              <a:cxnLst/>
              <a:rect l="l" t="t" r="r" b="b"/>
              <a:pathLst>
                <a:path w="3280" h="18520" extrusionOk="0">
                  <a:moveTo>
                    <a:pt x="2154" y="153"/>
                  </a:moveTo>
                  <a:cubicBezTo>
                    <a:pt x="-889" y="5785"/>
                    <a:pt x="-708" y="12939"/>
                    <a:pt x="2699" y="18376"/>
                  </a:cubicBezTo>
                  <a:cubicBezTo>
                    <a:pt x="2881" y="18712"/>
                    <a:pt x="3426" y="18403"/>
                    <a:pt x="3244" y="18067"/>
                  </a:cubicBezTo>
                  <a:cubicBezTo>
                    <a:pt x="-72" y="12816"/>
                    <a:pt x="-254" y="5908"/>
                    <a:pt x="2699" y="462"/>
                  </a:cubicBezTo>
                  <a:cubicBezTo>
                    <a:pt x="2881" y="117"/>
                    <a:pt x="2335" y="-197"/>
                    <a:pt x="2154" y="153"/>
                  </a:cubicBezTo>
                  <a:lnTo>
                    <a:pt x="2154" y="1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3" name="Google Shape;2443;p46"/>
            <p:cNvSpPr/>
            <p:nvPr/>
          </p:nvSpPr>
          <p:spPr>
            <a:xfrm>
              <a:off x="6726174" y="4324270"/>
              <a:ext cx="3847" cy="24721"/>
            </a:xfrm>
            <a:custGeom>
              <a:avLst/>
              <a:gdLst/>
              <a:ahLst/>
              <a:cxnLst/>
              <a:rect l="l" t="t" r="r" b="b"/>
              <a:pathLst>
                <a:path w="1806" h="11606" extrusionOk="0">
                  <a:moveTo>
                    <a:pt x="742" y="218"/>
                  </a:moveTo>
                  <a:cubicBezTo>
                    <a:pt x="-394" y="3875"/>
                    <a:pt x="-212" y="7849"/>
                    <a:pt x="1196" y="11401"/>
                  </a:cubicBezTo>
                  <a:cubicBezTo>
                    <a:pt x="1332" y="11764"/>
                    <a:pt x="1923" y="11605"/>
                    <a:pt x="1787" y="11237"/>
                  </a:cubicBezTo>
                  <a:cubicBezTo>
                    <a:pt x="424" y="7776"/>
                    <a:pt x="242" y="3943"/>
                    <a:pt x="1332" y="377"/>
                  </a:cubicBezTo>
                  <a:cubicBezTo>
                    <a:pt x="1423" y="0"/>
                    <a:pt x="832" y="-163"/>
                    <a:pt x="742" y="214"/>
                  </a:cubicBezTo>
                  <a:lnTo>
                    <a:pt x="742" y="2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4" name="Google Shape;2444;p46"/>
            <p:cNvSpPr/>
            <p:nvPr/>
          </p:nvSpPr>
          <p:spPr>
            <a:xfrm>
              <a:off x="6743787" y="4351521"/>
              <a:ext cx="5287" cy="15851"/>
            </a:xfrm>
            <a:custGeom>
              <a:avLst/>
              <a:gdLst/>
              <a:ahLst/>
              <a:cxnLst/>
              <a:rect l="l" t="t" r="r" b="b"/>
              <a:pathLst>
                <a:path w="2482" h="7442" extrusionOk="0">
                  <a:moveTo>
                    <a:pt x="20" y="381"/>
                  </a:moveTo>
                  <a:cubicBezTo>
                    <a:pt x="611" y="2661"/>
                    <a:pt x="1247" y="4941"/>
                    <a:pt x="1882" y="7225"/>
                  </a:cubicBezTo>
                  <a:cubicBezTo>
                    <a:pt x="1973" y="7607"/>
                    <a:pt x="2564" y="7443"/>
                    <a:pt x="2473" y="7062"/>
                  </a:cubicBezTo>
                  <a:cubicBezTo>
                    <a:pt x="1837" y="4782"/>
                    <a:pt x="1201" y="2502"/>
                    <a:pt x="611" y="217"/>
                  </a:cubicBezTo>
                  <a:cubicBezTo>
                    <a:pt x="474" y="-164"/>
                    <a:pt x="-116" y="-1"/>
                    <a:pt x="20" y="381"/>
                  </a:cubicBezTo>
                  <a:lnTo>
                    <a:pt x="20" y="3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5" name="Google Shape;2445;p46"/>
            <p:cNvSpPr/>
            <p:nvPr/>
          </p:nvSpPr>
          <p:spPr>
            <a:xfrm>
              <a:off x="7363155" y="4326702"/>
              <a:ext cx="475535" cy="226566"/>
            </a:xfrm>
            <a:custGeom>
              <a:avLst/>
              <a:gdLst/>
              <a:ahLst/>
              <a:cxnLst/>
              <a:rect l="l" t="t" r="r" b="b"/>
              <a:pathLst>
                <a:path w="223256" h="106369" extrusionOk="0">
                  <a:moveTo>
                    <a:pt x="11764" y="0"/>
                  </a:moveTo>
                  <a:cubicBezTo>
                    <a:pt x="14171" y="91"/>
                    <a:pt x="104421" y="4833"/>
                    <a:pt x="170599" y="8312"/>
                  </a:cubicBezTo>
                  <a:cubicBezTo>
                    <a:pt x="206026" y="10174"/>
                    <a:pt x="230644" y="44317"/>
                    <a:pt x="221242" y="78523"/>
                  </a:cubicBezTo>
                  <a:lnTo>
                    <a:pt x="213566" y="106370"/>
                  </a:lnTo>
                  <a:lnTo>
                    <a:pt x="0" y="64801"/>
                  </a:lnTo>
                  <a:lnTo>
                    <a:pt x="11764" y="0"/>
                  </a:lnTo>
                  <a:close/>
                </a:path>
              </a:pathLst>
            </a:custGeom>
            <a:solidFill>
              <a:srgbClr val="F8C9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6" name="Google Shape;2446;p46"/>
            <p:cNvSpPr/>
            <p:nvPr/>
          </p:nvSpPr>
          <p:spPr>
            <a:xfrm>
              <a:off x="6991440" y="4203512"/>
              <a:ext cx="491932" cy="308850"/>
            </a:xfrm>
            <a:custGeom>
              <a:avLst/>
              <a:gdLst/>
              <a:ahLst/>
              <a:cxnLst/>
              <a:rect l="l" t="t" r="r" b="b"/>
              <a:pathLst>
                <a:path w="230954" h="145000" extrusionOk="0">
                  <a:moveTo>
                    <a:pt x="230954" y="48682"/>
                  </a:moveTo>
                  <a:lnTo>
                    <a:pt x="104232" y="31709"/>
                  </a:lnTo>
                  <a:cubicBezTo>
                    <a:pt x="104232" y="31709"/>
                    <a:pt x="106094" y="13568"/>
                    <a:pt x="91741" y="5978"/>
                  </a:cubicBezTo>
                  <a:cubicBezTo>
                    <a:pt x="77388" y="-1611"/>
                    <a:pt x="39190" y="-1048"/>
                    <a:pt x="35329" y="2558"/>
                  </a:cubicBezTo>
                  <a:cubicBezTo>
                    <a:pt x="31423" y="6165"/>
                    <a:pt x="25882" y="18351"/>
                    <a:pt x="25882" y="18351"/>
                  </a:cubicBezTo>
                  <a:cubicBezTo>
                    <a:pt x="25882" y="18351"/>
                    <a:pt x="7623" y="23193"/>
                    <a:pt x="5170" y="33671"/>
                  </a:cubicBezTo>
                  <a:cubicBezTo>
                    <a:pt x="2717" y="44149"/>
                    <a:pt x="-5322" y="92349"/>
                    <a:pt x="5533" y="98159"/>
                  </a:cubicBezTo>
                  <a:cubicBezTo>
                    <a:pt x="16389" y="103968"/>
                    <a:pt x="198206" y="145001"/>
                    <a:pt x="198206" y="145001"/>
                  </a:cubicBezTo>
                  <a:lnTo>
                    <a:pt x="230954" y="4868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7" name="Google Shape;2447;p46"/>
            <p:cNvSpPr/>
            <p:nvPr/>
          </p:nvSpPr>
          <p:spPr>
            <a:xfrm>
              <a:off x="7003799" y="4236965"/>
              <a:ext cx="109450" cy="45260"/>
            </a:xfrm>
            <a:custGeom>
              <a:avLst/>
              <a:gdLst/>
              <a:ahLst/>
              <a:cxnLst/>
              <a:rect l="l" t="t" r="r" b="b"/>
              <a:pathLst>
                <a:path w="51385" h="21249" extrusionOk="0">
                  <a:moveTo>
                    <a:pt x="51016" y="7"/>
                  </a:moveTo>
                  <a:cubicBezTo>
                    <a:pt x="42659" y="1696"/>
                    <a:pt x="34075" y="1397"/>
                    <a:pt x="25717" y="2619"/>
                  </a:cubicBezTo>
                  <a:cubicBezTo>
                    <a:pt x="18359" y="3686"/>
                    <a:pt x="11001" y="6043"/>
                    <a:pt x="5596" y="11362"/>
                  </a:cubicBezTo>
                  <a:cubicBezTo>
                    <a:pt x="2962" y="13983"/>
                    <a:pt x="918" y="17230"/>
                    <a:pt x="9" y="20868"/>
                  </a:cubicBezTo>
                  <a:cubicBezTo>
                    <a:pt x="-81" y="21250"/>
                    <a:pt x="509" y="21413"/>
                    <a:pt x="600" y="21032"/>
                  </a:cubicBezTo>
                  <a:cubicBezTo>
                    <a:pt x="2235" y="14441"/>
                    <a:pt x="7549" y="9427"/>
                    <a:pt x="13545" y="6629"/>
                  </a:cubicBezTo>
                  <a:cubicBezTo>
                    <a:pt x="20948" y="3200"/>
                    <a:pt x="29215" y="2709"/>
                    <a:pt x="37163" y="2183"/>
                  </a:cubicBezTo>
                  <a:cubicBezTo>
                    <a:pt x="41841" y="1874"/>
                    <a:pt x="46565" y="1533"/>
                    <a:pt x="51152" y="597"/>
                  </a:cubicBezTo>
                  <a:cubicBezTo>
                    <a:pt x="51561" y="520"/>
                    <a:pt x="51380" y="-70"/>
                    <a:pt x="51016" y="7"/>
                  </a:cubicBezTo>
                  <a:lnTo>
                    <a:pt x="51016" y="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8" name="Google Shape;2448;p46"/>
            <p:cNvSpPr/>
            <p:nvPr/>
          </p:nvSpPr>
          <p:spPr>
            <a:xfrm>
              <a:off x="7028076" y="4264842"/>
              <a:ext cx="21639" cy="86919"/>
            </a:xfrm>
            <a:custGeom>
              <a:avLst/>
              <a:gdLst/>
              <a:ahLst/>
              <a:cxnLst/>
              <a:rect l="l" t="t" r="r" b="b"/>
              <a:pathLst>
                <a:path w="10159" h="40807" extrusionOk="0">
                  <a:moveTo>
                    <a:pt x="9605" y="148"/>
                  </a:moveTo>
                  <a:cubicBezTo>
                    <a:pt x="4018" y="9559"/>
                    <a:pt x="793" y="20287"/>
                    <a:pt x="112" y="31202"/>
                  </a:cubicBezTo>
                  <a:cubicBezTo>
                    <a:pt x="-70" y="34304"/>
                    <a:pt x="-24" y="37415"/>
                    <a:pt x="203" y="40513"/>
                  </a:cubicBezTo>
                  <a:cubicBezTo>
                    <a:pt x="248" y="40904"/>
                    <a:pt x="839" y="40908"/>
                    <a:pt x="839" y="40513"/>
                  </a:cubicBezTo>
                  <a:cubicBezTo>
                    <a:pt x="-24" y="29689"/>
                    <a:pt x="1747" y="18707"/>
                    <a:pt x="5972" y="8701"/>
                  </a:cubicBezTo>
                  <a:cubicBezTo>
                    <a:pt x="7152" y="5862"/>
                    <a:pt x="8560" y="3109"/>
                    <a:pt x="10105" y="457"/>
                  </a:cubicBezTo>
                  <a:cubicBezTo>
                    <a:pt x="10332" y="116"/>
                    <a:pt x="9787" y="-193"/>
                    <a:pt x="9605" y="148"/>
                  </a:cubicBezTo>
                  <a:lnTo>
                    <a:pt x="9605" y="1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9" name="Google Shape;2449;p46"/>
            <p:cNvSpPr/>
            <p:nvPr/>
          </p:nvSpPr>
          <p:spPr>
            <a:xfrm>
              <a:off x="7024228" y="4376202"/>
              <a:ext cx="5248" cy="27096"/>
            </a:xfrm>
            <a:custGeom>
              <a:avLst/>
              <a:gdLst/>
              <a:ahLst/>
              <a:cxnLst/>
              <a:rect l="l" t="t" r="r" b="b"/>
              <a:pathLst>
                <a:path w="2464" h="12721" extrusionOk="0">
                  <a:moveTo>
                    <a:pt x="1826" y="222"/>
                  </a:moveTo>
                  <a:cubicBezTo>
                    <a:pt x="1236" y="4260"/>
                    <a:pt x="600" y="8298"/>
                    <a:pt x="9" y="12336"/>
                  </a:cubicBezTo>
                  <a:cubicBezTo>
                    <a:pt x="-81" y="12722"/>
                    <a:pt x="509" y="12890"/>
                    <a:pt x="600" y="12499"/>
                  </a:cubicBezTo>
                  <a:cubicBezTo>
                    <a:pt x="1191" y="8462"/>
                    <a:pt x="1826" y="4424"/>
                    <a:pt x="2462" y="386"/>
                  </a:cubicBezTo>
                  <a:cubicBezTo>
                    <a:pt x="2508" y="0"/>
                    <a:pt x="1917" y="-168"/>
                    <a:pt x="1826" y="222"/>
                  </a:cubicBezTo>
                  <a:lnTo>
                    <a:pt x="1826" y="2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0" name="Google Shape;2450;p46"/>
            <p:cNvSpPr/>
            <p:nvPr/>
          </p:nvSpPr>
          <p:spPr>
            <a:xfrm>
              <a:off x="7000087" y="4297519"/>
              <a:ext cx="22653" cy="8935"/>
            </a:xfrm>
            <a:custGeom>
              <a:avLst/>
              <a:gdLst/>
              <a:ahLst/>
              <a:cxnLst/>
              <a:rect l="l" t="t" r="r" b="b"/>
              <a:pathLst>
                <a:path w="10635" h="4195" extrusionOk="0">
                  <a:moveTo>
                    <a:pt x="10244" y="9"/>
                  </a:moveTo>
                  <a:cubicBezTo>
                    <a:pt x="6746" y="785"/>
                    <a:pt x="3385" y="2002"/>
                    <a:pt x="160" y="3628"/>
                  </a:cubicBezTo>
                  <a:cubicBezTo>
                    <a:pt x="-203" y="3806"/>
                    <a:pt x="115" y="4337"/>
                    <a:pt x="478" y="4160"/>
                  </a:cubicBezTo>
                  <a:cubicBezTo>
                    <a:pt x="3612" y="2557"/>
                    <a:pt x="6974" y="1367"/>
                    <a:pt x="10425" y="599"/>
                  </a:cubicBezTo>
                  <a:cubicBezTo>
                    <a:pt x="10789" y="513"/>
                    <a:pt x="10652" y="-78"/>
                    <a:pt x="10244" y="9"/>
                  </a:cubicBezTo>
                  <a:lnTo>
                    <a:pt x="10244" y="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1" name="Google Shape;2451;p46"/>
            <p:cNvSpPr/>
            <p:nvPr/>
          </p:nvSpPr>
          <p:spPr>
            <a:xfrm>
              <a:off x="6994823" y="4333119"/>
              <a:ext cx="25698" cy="8211"/>
            </a:xfrm>
            <a:custGeom>
              <a:avLst/>
              <a:gdLst/>
              <a:ahLst/>
              <a:cxnLst/>
              <a:rect l="l" t="t" r="r" b="b"/>
              <a:pathLst>
                <a:path w="12065" h="3855" extrusionOk="0">
                  <a:moveTo>
                    <a:pt x="11759" y="1"/>
                  </a:moveTo>
                  <a:cubicBezTo>
                    <a:pt x="7671" y="-44"/>
                    <a:pt x="3629" y="1096"/>
                    <a:pt x="132" y="3276"/>
                  </a:cubicBezTo>
                  <a:cubicBezTo>
                    <a:pt x="-186" y="3485"/>
                    <a:pt x="132" y="4016"/>
                    <a:pt x="450" y="3807"/>
                  </a:cubicBezTo>
                  <a:cubicBezTo>
                    <a:pt x="3856" y="1682"/>
                    <a:pt x="7762" y="569"/>
                    <a:pt x="11759" y="614"/>
                  </a:cubicBezTo>
                  <a:cubicBezTo>
                    <a:pt x="12168" y="619"/>
                    <a:pt x="12168" y="6"/>
                    <a:pt x="11759" y="1"/>
                  </a:cubicBezTo>
                  <a:lnTo>
                    <a:pt x="11759"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2" name="Google Shape;2452;p46"/>
            <p:cNvSpPr/>
            <p:nvPr/>
          </p:nvSpPr>
          <p:spPr>
            <a:xfrm>
              <a:off x="6993638" y="4372889"/>
              <a:ext cx="33364" cy="6844"/>
            </a:xfrm>
            <a:custGeom>
              <a:avLst/>
              <a:gdLst/>
              <a:ahLst/>
              <a:cxnLst/>
              <a:rect l="l" t="t" r="r" b="b"/>
              <a:pathLst>
                <a:path w="15664" h="3213" extrusionOk="0">
                  <a:moveTo>
                    <a:pt x="15358" y="0"/>
                  </a:moveTo>
                  <a:cubicBezTo>
                    <a:pt x="10226" y="232"/>
                    <a:pt x="5139" y="1104"/>
                    <a:pt x="233" y="2607"/>
                  </a:cubicBezTo>
                  <a:cubicBezTo>
                    <a:pt x="-176" y="2721"/>
                    <a:pt x="6" y="3316"/>
                    <a:pt x="370" y="3198"/>
                  </a:cubicBezTo>
                  <a:cubicBezTo>
                    <a:pt x="5275" y="1713"/>
                    <a:pt x="10271" y="841"/>
                    <a:pt x="15358" y="614"/>
                  </a:cubicBezTo>
                  <a:cubicBezTo>
                    <a:pt x="15767" y="595"/>
                    <a:pt x="15767" y="-18"/>
                    <a:pt x="15358" y="0"/>
                  </a:cubicBezTo>
                  <a:lnTo>
                    <a:pt x="15358"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6"/>
            <p:cNvSpPr/>
            <p:nvPr/>
          </p:nvSpPr>
          <p:spPr>
            <a:xfrm>
              <a:off x="7212349" y="4269476"/>
              <a:ext cx="5589" cy="41239"/>
            </a:xfrm>
            <a:custGeom>
              <a:avLst/>
              <a:gdLst/>
              <a:ahLst/>
              <a:cxnLst/>
              <a:rect l="l" t="t" r="r" b="b"/>
              <a:pathLst>
                <a:path w="2624" h="19361" extrusionOk="0">
                  <a:moveTo>
                    <a:pt x="19" y="381"/>
                  </a:moveTo>
                  <a:cubicBezTo>
                    <a:pt x="1654" y="6294"/>
                    <a:pt x="3380" y="13130"/>
                    <a:pt x="337" y="18899"/>
                  </a:cubicBezTo>
                  <a:cubicBezTo>
                    <a:pt x="156" y="19248"/>
                    <a:pt x="700" y="19557"/>
                    <a:pt x="882" y="19207"/>
                  </a:cubicBezTo>
                  <a:cubicBezTo>
                    <a:pt x="4016" y="13276"/>
                    <a:pt x="2290" y="6308"/>
                    <a:pt x="610" y="217"/>
                  </a:cubicBezTo>
                  <a:cubicBezTo>
                    <a:pt x="519" y="-164"/>
                    <a:pt x="-117" y="-1"/>
                    <a:pt x="19" y="381"/>
                  </a:cubicBezTo>
                  <a:lnTo>
                    <a:pt x="19" y="3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4" name="Google Shape;2454;p46"/>
            <p:cNvSpPr/>
            <p:nvPr/>
          </p:nvSpPr>
          <p:spPr>
            <a:xfrm>
              <a:off x="7218113" y="4272120"/>
              <a:ext cx="24212" cy="17132"/>
            </a:xfrm>
            <a:custGeom>
              <a:avLst/>
              <a:gdLst/>
              <a:ahLst/>
              <a:cxnLst/>
              <a:rect l="l" t="t" r="r" b="b"/>
              <a:pathLst>
                <a:path w="11367" h="8043" extrusionOk="0">
                  <a:moveTo>
                    <a:pt x="177" y="571"/>
                  </a:moveTo>
                  <a:cubicBezTo>
                    <a:pt x="3902" y="2770"/>
                    <a:pt x="7445" y="5240"/>
                    <a:pt x="10805" y="7970"/>
                  </a:cubicBezTo>
                  <a:cubicBezTo>
                    <a:pt x="11124" y="8216"/>
                    <a:pt x="11578" y="7784"/>
                    <a:pt x="11260" y="7539"/>
                  </a:cubicBezTo>
                  <a:cubicBezTo>
                    <a:pt x="7853" y="4777"/>
                    <a:pt x="4220" y="2270"/>
                    <a:pt x="450" y="44"/>
                  </a:cubicBezTo>
                  <a:cubicBezTo>
                    <a:pt x="132" y="-155"/>
                    <a:pt x="-186" y="372"/>
                    <a:pt x="132" y="576"/>
                  </a:cubicBezTo>
                  <a:lnTo>
                    <a:pt x="132" y="5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5" name="Google Shape;2455;p46"/>
            <p:cNvSpPr/>
            <p:nvPr/>
          </p:nvSpPr>
          <p:spPr>
            <a:xfrm>
              <a:off x="7417531" y="4319541"/>
              <a:ext cx="60260" cy="177499"/>
            </a:xfrm>
            <a:custGeom>
              <a:avLst/>
              <a:gdLst/>
              <a:ahLst/>
              <a:cxnLst/>
              <a:rect l="l" t="t" r="r" b="b"/>
              <a:pathLst>
                <a:path w="28291" h="83333" extrusionOk="0">
                  <a:moveTo>
                    <a:pt x="27681" y="207"/>
                  </a:moveTo>
                  <a:cubicBezTo>
                    <a:pt x="23412" y="10544"/>
                    <a:pt x="19551" y="21014"/>
                    <a:pt x="15872" y="31574"/>
                  </a:cubicBezTo>
                  <a:cubicBezTo>
                    <a:pt x="12238" y="42134"/>
                    <a:pt x="8695" y="53248"/>
                    <a:pt x="5425" y="64185"/>
                  </a:cubicBezTo>
                  <a:cubicBezTo>
                    <a:pt x="3563" y="70426"/>
                    <a:pt x="1746" y="76681"/>
                    <a:pt x="20" y="82953"/>
                  </a:cubicBezTo>
                  <a:cubicBezTo>
                    <a:pt x="-116" y="83335"/>
                    <a:pt x="474" y="83498"/>
                    <a:pt x="611" y="83117"/>
                  </a:cubicBezTo>
                  <a:cubicBezTo>
                    <a:pt x="3745" y="71971"/>
                    <a:pt x="7015" y="60865"/>
                    <a:pt x="10512" y="49828"/>
                  </a:cubicBezTo>
                  <a:cubicBezTo>
                    <a:pt x="14010" y="38791"/>
                    <a:pt x="17552" y="28354"/>
                    <a:pt x="21459" y="17757"/>
                  </a:cubicBezTo>
                  <a:cubicBezTo>
                    <a:pt x="23639" y="11925"/>
                    <a:pt x="25910" y="6125"/>
                    <a:pt x="28272" y="366"/>
                  </a:cubicBezTo>
                  <a:cubicBezTo>
                    <a:pt x="28408" y="2"/>
                    <a:pt x="27818" y="-157"/>
                    <a:pt x="27636" y="202"/>
                  </a:cubicBezTo>
                  <a:lnTo>
                    <a:pt x="27636" y="2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6" name="Google Shape;2456;p46"/>
            <p:cNvSpPr/>
            <p:nvPr/>
          </p:nvSpPr>
          <p:spPr>
            <a:xfrm>
              <a:off x="7106361" y="3506070"/>
              <a:ext cx="356833" cy="382399"/>
            </a:xfrm>
            <a:custGeom>
              <a:avLst/>
              <a:gdLst/>
              <a:ahLst/>
              <a:cxnLst/>
              <a:rect l="l" t="t" r="r" b="b"/>
              <a:pathLst>
                <a:path w="167527" h="179530" extrusionOk="0">
                  <a:moveTo>
                    <a:pt x="161651" y="99533"/>
                  </a:moveTo>
                  <a:cubicBezTo>
                    <a:pt x="173370" y="73194"/>
                    <a:pt x="167329" y="38916"/>
                    <a:pt x="145618" y="18422"/>
                  </a:cubicBezTo>
                  <a:cubicBezTo>
                    <a:pt x="133854" y="7312"/>
                    <a:pt x="118003" y="794"/>
                    <a:pt x="102015" y="118"/>
                  </a:cubicBezTo>
                  <a:cubicBezTo>
                    <a:pt x="87253" y="-509"/>
                    <a:pt x="67086" y="1239"/>
                    <a:pt x="54141" y="8493"/>
                  </a:cubicBezTo>
                  <a:cubicBezTo>
                    <a:pt x="43332" y="14552"/>
                    <a:pt x="35928" y="25171"/>
                    <a:pt x="29615" y="35850"/>
                  </a:cubicBezTo>
                  <a:cubicBezTo>
                    <a:pt x="20849" y="50639"/>
                    <a:pt x="13445" y="66240"/>
                    <a:pt x="7495" y="82405"/>
                  </a:cubicBezTo>
                  <a:cubicBezTo>
                    <a:pt x="3407" y="93556"/>
                    <a:pt x="-45" y="105179"/>
                    <a:pt x="0" y="117125"/>
                  </a:cubicBezTo>
                  <a:cubicBezTo>
                    <a:pt x="46" y="146948"/>
                    <a:pt x="24709" y="175094"/>
                    <a:pt x="54187" y="178978"/>
                  </a:cubicBezTo>
                  <a:cubicBezTo>
                    <a:pt x="64861" y="180381"/>
                    <a:pt x="75671" y="178951"/>
                    <a:pt x="86117" y="176516"/>
                  </a:cubicBezTo>
                  <a:cubicBezTo>
                    <a:pt x="98290" y="173664"/>
                    <a:pt x="110372" y="169326"/>
                    <a:pt x="120319" y="161764"/>
                  </a:cubicBezTo>
                  <a:cubicBezTo>
                    <a:pt x="130629" y="153960"/>
                    <a:pt x="138169" y="143119"/>
                    <a:pt x="144800" y="132022"/>
                  </a:cubicBezTo>
                  <a:cubicBezTo>
                    <a:pt x="151068" y="121558"/>
                    <a:pt x="156700" y="110702"/>
                    <a:pt x="161651" y="99533"/>
                  </a:cubicBezTo>
                  <a:close/>
                </a:path>
              </a:pathLst>
            </a:custGeom>
            <a:solidFill>
              <a:srgbClr val="F8C9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7" name="Google Shape;2457;p46"/>
            <p:cNvSpPr/>
            <p:nvPr/>
          </p:nvSpPr>
          <p:spPr>
            <a:xfrm>
              <a:off x="7134540" y="3480289"/>
              <a:ext cx="370409" cy="301367"/>
            </a:xfrm>
            <a:custGeom>
              <a:avLst/>
              <a:gdLst/>
              <a:ahLst/>
              <a:cxnLst/>
              <a:rect l="l" t="t" r="r" b="b"/>
              <a:pathLst>
                <a:path w="173901" h="141487" extrusionOk="0">
                  <a:moveTo>
                    <a:pt x="100560" y="13823"/>
                  </a:moveTo>
                  <a:cubicBezTo>
                    <a:pt x="89977" y="18579"/>
                    <a:pt x="84073" y="29893"/>
                    <a:pt x="79985" y="40757"/>
                  </a:cubicBezTo>
                  <a:cubicBezTo>
                    <a:pt x="78168" y="45576"/>
                    <a:pt x="76533" y="50582"/>
                    <a:pt x="76578" y="55728"/>
                  </a:cubicBezTo>
                  <a:cubicBezTo>
                    <a:pt x="76669" y="64489"/>
                    <a:pt x="81484" y="72406"/>
                    <a:pt x="86162" y="79810"/>
                  </a:cubicBezTo>
                  <a:cubicBezTo>
                    <a:pt x="90341" y="81413"/>
                    <a:pt x="95791" y="84134"/>
                    <a:pt x="100197" y="84906"/>
                  </a:cubicBezTo>
                  <a:cubicBezTo>
                    <a:pt x="101923" y="75431"/>
                    <a:pt x="107192" y="66583"/>
                    <a:pt x="115549" y="61773"/>
                  </a:cubicBezTo>
                  <a:cubicBezTo>
                    <a:pt x="112824" y="89371"/>
                    <a:pt x="120500" y="116600"/>
                    <a:pt x="135670" y="139833"/>
                  </a:cubicBezTo>
                  <a:cubicBezTo>
                    <a:pt x="136352" y="140918"/>
                    <a:pt x="137850" y="142090"/>
                    <a:pt x="138759" y="141136"/>
                  </a:cubicBezTo>
                  <a:cubicBezTo>
                    <a:pt x="152203" y="126470"/>
                    <a:pt x="166919" y="111422"/>
                    <a:pt x="172143" y="92205"/>
                  </a:cubicBezTo>
                  <a:cubicBezTo>
                    <a:pt x="176730" y="75295"/>
                    <a:pt x="172006" y="56686"/>
                    <a:pt x="161923" y="42342"/>
                  </a:cubicBezTo>
                  <a:cubicBezTo>
                    <a:pt x="151840" y="27999"/>
                    <a:pt x="136942" y="17598"/>
                    <a:pt x="120954" y="10371"/>
                  </a:cubicBezTo>
                  <a:cubicBezTo>
                    <a:pt x="105375" y="3322"/>
                    <a:pt x="88251" y="-970"/>
                    <a:pt x="71174" y="188"/>
                  </a:cubicBezTo>
                  <a:cubicBezTo>
                    <a:pt x="39652" y="2332"/>
                    <a:pt x="10401" y="24678"/>
                    <a:pt x="0" y="54551"/>
                  </a:cubicBezTo>
                  <a:cubicBezTo>
                    <a:pt x="5632" y="57177"/>
                    <a:pt x="10901" y="57077"/>
                    <a:pt x="16533" y="59698"/>
                  </a:cubicBezTo>
                  <a:cubicBezTo>
                    <a:pt x="16942" y="57522"/>
                    <a:pt x="19304" y="55092"/>
                    <a:pt x="20757" y="53452"/>
                  </a:cubicBezTo>
                  <a:cubicBezTo>
                    <a:pt x="29205" y="44150"/>
                    <a:pt x="38425" y="35607"/>
                    <a:pt x="48373" y="27958"/>
                  </a:cubicBezTo>
                  <a:cubicBezTo>
                    <a:pt x="51325" y="25705"/>
                    <a:pt x="54504" y="23457"/>
                    <a:pt x="58138" y="23025"/>
                  </a:cubicBezTo>
                  <a:cubicBezTo>
                    <a:pt x="49281" y="28957"/>
                    <a:pt x="41151" y="41943"/>
                    <a:pt x="37199" y="51858"/>
                  </a:cubicBezTo>
                  <a:cubicBezTo>
                    <a:pt x="34837" y="57781"/>
                    <a:pt x="32612" y="64558"/>
                    <a:pt x="35337" y="70340"/>
                  </a:cubicBezTo>
                  <a:cubicBezTo>
                    <a:pt x="45738" y="73333"/>
                    <a:pt x="55095" y="76221"/>
                    <a:pt x="65632" y="78742"/>
                  </a:cubicBezTo>
                  <a:cubicBezTo>
                    <a:pt x="68630" y="71593"/>
                    <a:pt x="72354" y="64753"/>
                    <a:pt x="76805" y="58385"/>
                  </a:cubicBezTo>
                </a:path>
              </a:pathLst>
            </a:custGeom>
            <a:solidFill>
              <a:srgbClr val="5B0F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8" name="Google Shape;2458;p46"/>
            <p:cNvSpPr/>
            <p:nvPr/>
          </p:nvSpPr>
          <p:spPr>
            <a:xfrm rot="-4886561">
              <a:off x="7179648" y="3662325"/>
              <a:ext cx="34637" cy="19304"/>
            </a:xfrm>
            <a:custGeom>
              <a:avLst/>
              <a:gdLst/>
              <a:ahLst/>
              <a:cxnLst/>
              <a:rect l="l" t="t" r="r" b="b"/>
              <a:pathLst>
                <a:path w="16233" h="9047" extrusionOk="0">
                  <a:moveTo>
                    <a:pt x="16233" y="4524"/>
                  </a:moveTo>
                  <a:cubicBezTo>
                    <a:pt x="16233" y="7022"/>
                    <a:pt x="12599" y="9047"/>
                    <a:pt x="8116" y="9047"/>
                  </a:cubicBezTo>
                  <a:cubicBezTo>
                    <a:pt x="3633" y="9047"/>
                    <a:pt x="-1" y="7022"/>
                    <a:pt x="-1" y="4524"/>
                  </a:cubicBezTo>
                  <a:cubicBezTo>
                    <a:pt x="-1" y="2025"/>
                    <a:pt x="3633" y="0"/>
                    <a:pt x="8116" y="0"/>
                  </a:cubicBezTo>
                  <a:cubicBezTo>
                    <a:pt x="12599" y="0"/>
                    <a:pt x="16233" y="2025"/>
                    <a:pt x="16233" y="45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9" name="Google Shape;2459;p46"/>
            <p:cNvSpPr/>
            <p:nvPr/>
          </p:nvSpPr>
          <p:spPr>
            <a:xfrm rot="-4886561">
              <a:off x="7263234" y="3692041"/>
              <a:ext cx="34637" cy="19304"/>
            </a:xfrm>
            <a:custGeom>
              <a:avLst/>
              <a:gdLst/>
              <a:ahLst/>
              <a:cxnLst/>
              <a:rect l="l" t="t" r="r" b="b"/>
              <a:pathLst>
                <a:path w="16233" h="9047" extrusionOk="0">
                  <a:moveTo>
                    <a:pt x="16233" y="4524"/>
                  </a:moveTo>
                  <a:cubicBezTo>
                    <a:pt x="16233" y="7022"/>
                    <a:pt x="12598" y="9047"/>
                    <a:pt x="8116" y="9047"/>
                  </a:cubicBezTo>
                  <a:cubicBezTo>
                    <a:pt x="3633" y="9047"/>
                    <a:pt x="-1" y="7022"/>
                    <a:pt x="-1" y="4524"/>
                  </a:cubicBezTo>
                  <a:cubicBezTo>
                    <a:pt x="-1" y="2025"/>
                    <a:pt x="3633" y="0"/>
                    <a:pt x="8116" y="0"/>
                  </a:cubicBezTo>
                  <a:cubicBezTo>
                    <a:pt x="12598" y="0"/>
                    <a:pt x="16233" y="2025"/>
                    <a:pt x="16233" y="45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0" name="Google Shape;2460;p46"/>
            <p:cNvSpPr/>
            <p:nvPr/>
          </p:nvSpPr>
          <p:spPr>
            <a:xfrm>
              <a:off x="7202608" y="3651109"/>
              <a:ext cx="61625" cy="109194"/>
            </a:xfrm>
            <a:custGeom>
              <a:avLst/>
              <a:gdLst/>
              <a:ahLst/>
              <a:cxnLst/>
              <a:rect l="l" t="t" r="r" b="b"/>
              <a:pathLst>
                <a:path w="28932" h="51265" extrusionOk="0">
                  <a:moveTo>
                    <a:pt x="28388" y="96"/>
                  </a:moveTo>
                  <a:cubicBezTo>
                    <a:pt x="21484" y="7468"/>
                    <a:pt x="14580" y="14835"/>
                    <a:pt x="7677" y="22211"/>
                  </a:cubicBezTo>
                  <a:cubicBezTo>
                    <a:pt x="4906" y="25154"/>
                    <a:pt x="2045" y="28270"/>
                    <a:pt x="727" y="32149"/>
                  </a:cubicBezTo>
                  <a:cubicBezTo>
                    <a:pt x="-544" y="35696"/>
                    <a:pt x="-90" y="39489"/>
                    <a:pt x="1636" y="42791"/>
                  </a:cubicBezTo>
                  <a:cubicBezTo>
                    <a:pt x="3589" y="46506"/>
                    <a:pt x="6905" y="49472"/>
                    <a:pt x="10675" y="51235"/>
                  </a:cubicBezTo>
                  <a:cubicBezTo>
                    <a:pt x="11038" y="51398"/>
                    <a:pt x="11356" y="50871"/>
                    <a:pt x="10993" y="50703"/>
                  </a:cubicBezTo>
                  <a:cubicBezTo>
                    <a:pt x="4498" y="47669"/>
                    <a:pt x="-1090" y="40497"/>
                    <a:pt x="1091" y="33012"/>
                  </a:cubicBezTo>
                  <a:cubicBezTo>
                    <a:pt x="2181" y="29120"/>
                    <a:pt x="4997" y="25972"/>
                    <a:pt x="7722" y="23069"/>
                  </a:cubicBezTo>
                  <a:cubicBezTo>
                    <a:pt x="10993" y="19545"/>
                    <a:pt x="14308" y="16038"/>
                    <a:pt x="17578" y="12523"/>
                  </a:cubicBezTo>
                  <a:cubicBezTo>
                    <a:pt x="21348" y="8526"/>
                    <a:pt x="25118" y="4524"/>
                    <a:pt x="28843" y="527"/>
                  </a:cubicBezTo>
                  <a:cubicBezTo>
                    <a:pt x="29115" y="241"/>
                    <a:pt x="28706" y="-195"/>
                    <a:pt x="28434" y="96"/>
                  </a:cubicBezTo>
                  <a:lnTo>
                    <a:pt x="28434" y="9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1" name="Google Shape;2461;p46"/>
            <p:cNvSpPr/>
            <p:nvPr/>
          </p:nvSpPr>
          <p:spPr>
            <a:xfrm>
              <a:off x="7167076" y="3750224"/>
              <a:ext cx="131427" cy="48517"/>
            </a:xfrm>
            <a:custGeom>
              <a:avLst/>
              <a:gdLst/>
              <a:ahLst/>
              <a:cxnLst/>
              <a:rect l="l" t="t" r="r" b="b"/>
              <a:pathLst>
                <a:path w="61703" h="22778" extrusionOk="0">
                  <a:moveTo>
                    <a:pt x="90" y="537"/>
                  </a:moveTo>
                  <a:cubicBezTo>
                    <a:pt x="6131" y="7686"/>
                    <a:pt x="13353" y="14108"/>
                    <a:pt x="21801" y="18246"/>
                  </a:cubicBezTo>
                  <a:cubicBezTo>
                    <a:pt x="29976" y="22225"/>
                    <a:pt x="39242" y="23856"/>
                    <a:pt x="48235" y="22039"/>
                  </a:cubicBezTo>
                  <a:cubicBezTo>
                    <a:pt x="53095" y="21053"/>
                    <a:pt x="57683" y="19023"/>
                    <a:pt x="61589" y="15934"/>
                  </a:cubicBezTo>
                  <a:cubicBezTo>
                    <a:pt x="61907" y="15689"/>
                    <a:pt x="61498" y="15258"/>
                    <a:pt x="61180" y="15503"/>
                  </a:cubicBezTo>
                  <a:cubicBezTo>
                    <a:pt x="54185" y="21031"/>
                    <a:pt x="44920" y="22902"/>
                    <a:pt x="36199" y="21916"/>
                  </a:cubicBezTo>
                  <a:cubicBezTo>
                    <a:pt x="27433" y="20931"/>
                    <a:pt x="18712" y="16652"/>
                    <a:pt x="11627" y="11006"/>
                  </a:cubicBezTo>
                  <a:cubicBezTo>
                    <a:pt x="7539" y="7768"/>
                    <a:pt x="3860" y="4062"/>
                    <a:pt x="499" y="101"/>
                  </a:cubicBezTo>
                  <a:cubicBezTo>
                    <a:pt x="226" y="-199"/>
                    <a:pt x="-183" y="237"/>
                    <a:pt x="90" y="532"/>
                  </a:cubicBezTo>
                  <a:lnTo>
                    <a:pt x="90" y="53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2" name="Google Shape;2462;p46"/>
            <p:cNvSpPr/>
            <p:nvPr/>
          </p:nvSpPr>
          <p:spPr>
            <a:xfrm>
              <a:off x="7298852" y="3765226"/>
              <a:ext cx="6761" cy="25560"/>
            </a:xfrm>
            <a:custGeom>
              <a:avLst/>
              <a:gdLst/>
              <a:ahLst/>
              <a:cxnLst/>
              <a:rect l="l" t="t" r="r" b="b"/>
              <a:pathLst>
                <a:path w="3174" h="12000" extrusionOk="0">
                  <a:moveTo>
                    <a:pt x="49" y="295"/>
                  </a:moveTo>
                  <a:cubicBezTo>
                    <a:pt x="-223" y="4301"/>
                    <a:pt x="639" y="8329"/>
                    <a:pt x="2592" y="11850"/>
                  </a:cubicBezTo>
                  <a:cubicBezTo>
                    <a:pt x="2774" y="12195"/>
                    <a:pt x="3319" y="11886"/>
                    <a:pt x="3138" y="11541"/>
                  </a:cubicBezTo>
                  <a:cubicBezTo>
                    <a:pt x="1230" y="8111"/>
                    <a:pt x="412" y="4201"/>
                    <a:pt x="685" y="295"/>
                  </a:cubicBezTo>
                  <a:cubicBezTo>
                    <a:pt x="685" y="-101"/>
                    <a:pt x="94" y="-96"/>
                    <a:pt x="49" y="295"/>
                  </a:cubicBezTo>
                  <a:lnTo>
                    <a:pt x="49" y="29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3" name="Google Shape;2463;p46"/>
            <p:cNvSpPr/>
            <p:nvPr/>
          </p:nvSpPr>
          <p:spPr>
            <a:xfrm>
              <a:off x="7185839" y="3529814"/>
              <a:ext cx="66394" cy="95618"/>
            </a:xfrm>
            <a:custGeom>
              <a:avLst/>
              <a:gdLst/>
              <a:ahLst/>
              <a:cxnLst/>
              <a:rect l="l" t="t" r="r" b="b"/>
              <a:pathLst>
                <a:path w="31171" h="44891" extrusionOk="0">
                  <a:moveTo>
                    <a:pt x="30713" y="58"/>
                  </a:moveTo>
                  <a:cubicBezTo>
                    <a:pt x="24809" y="4159"/>
                    <a:pt x="19540" y="9097"/>
                    <a:pt x="14998" y="14679"/>
                  </a:cubicBezTo>
                  <a:cubicBezTo>
                    <a:pt x="10456" y="20261"/>
                    <a:pt x="6686" y="26456"/>
                    <a:pt x="3870" y="33060"/>
                  </a:cubicBezTo>
                  <a:cubicBezTo>
                    <a:pt x="2280" y="36767"/>
                    <a:pt x="963" y="40596"/>
                    <a:pt x="9" y="44511"/>
                  </a:cubicBezTo>
                  <a:cubicBezTo>
                    <a:pt x="-81" y="44892"/>
                    <a:pt x="509" y="45056"/>
                    <a:pt x="600" y="44674"/>
                  </a:cubicBezTo>
                  <a:cubicBezTo>
                    <a:pt x="2326" y="37752"/>
                    <a:pt x="5051" y="31098"/>
                    <a:pt x="8639" y="24930"/>
                  </a:cubicBezTo>
                  <a:cubicBezTo>
                    <a:pt x="12227" y="18762"/>
                    <a:pt x="16633" y="13184"/>
                    <a:pt x="21720" y="8261"/>
                  </a:cubicBezTo>
                  <a:cubicBezTo>
                    <a:pt x="24627" y="5458"/>
                    <a:pt x="27716" y="2888"/>
                    <a:pt x="31031" y="585"/>
                  </a:cubicBezTo>
                  <a:cubicBezTo>
                    <a:pt x="31349" y="362"/>
                    <a:pt x="31077" y="-169"/>
                    <a:pt x="30713" y="53"/>
                  </a:cubicBezTo>
                  <a:lnTo>
                    <a:pt x="30713" y="53"/>
                  </a:lnTo>
                  <a:close/>
                </a:path>
              </a:pathLst>
            </a:custGeom>
            <a:solidFill>
              <a:srgbClr val="5B0F00"/>
            </a:solidFill>
            <a:ln w="9525" cap="flat" cmpd="sng">
              <a:solidFill>
                <a:srgbClr val="5B0F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4" name="Google Shape;2464;p46"/>
            <p:cNvSpPr/>
            <p:nvPr/>
          </p:nvSpPr>
          <p:spPr>
            <a:xfrm>
              <a:off x="7370548" y="3592781"/>
              <a:ext cx="11981" cy="71834"/>
            </a:xfrm>
            <a:custGeom>
              <a:avLst/>
              <a:gdLst/>
              <a:ahLst/>
              <a:cxnLst/>
              <a:rect l="l" t="t" r="r" b="b"/>
              <a:pathLst>
                <a:path w="5625" h="33725" extrusionOk="0">
                  <a:moveTo>
                    <a:pt x="5025" y="209"/>
                  </a:moveTo>
                  <a:cubicBezTo>
                    <a:pt x="3617" y="4119"/>
                    <a:pt x="2890" y="8316"/>
                    <a:pt x="2209" y="12390"/>
                  </a:cubicBezTo>
                  <a:cubicBezTo>
                    <a:pt x="1346" y="17314"/>
                    <a:pt x="665" y="22283"/>
                    <a:pt x="256" y="27265"/>
                  </a:cubicBezTo>
                  <a:cubicBezTo>
                    <a:pt x="74" y="29309"/>
                    <a:pt x="-62" y="31376"/>
                    <a:pt x="29" y="33429"/>
                  </a:cubicBezTo>
                  <a:cubicBezTo>
                    <a:pt x="29" y="33824"/>
                    <a:pt x="619" y="33824"/>
                    <a:pt x="619" y="33429"/>
                  </a:cubicBezTo>
                  <a:cubicBezTo>
                    <a:pt x="438" y="29328"/>
                    <a:pt x="983" y="25153"/>
                    <a:pt x="1528" y="21097"/>
                  </a:cubicBezTo>
                  <a:cubicBezTo>
                    <a:pt x="2164" y="16147"/>
                    <a:pt x="2936" y="11205"/>
                    <a:pt x="4026" y="6331"/>
                  </a:cubicBezTo>
                  <a:cubicBezTo>
                    <a:pt x="4435" y="4328"/>
                    <a:pt x="4934" y="2312"/>
                    <a:pt x="5616" y="372"/>
                  </a:cubicBezTo>
                  <a:cubicBezTo>
                    <a:pt x="5706" y="0"/>
                    <a:pt x="5116" y="-159"/>
                    <a:pt x="5025" y="209"/>
                  </a:cubicBezTo>
                  <a:lnTo>
                    <a:pt x="5025" y="209"/>
                  </a:lnTo>
                  <a:close/>
                </a:path>
              </a:pathLst>
            </a:custGeom>
            <a:solidFill>
              <a:srgbClr val="5B0F00"/>
            </a:solidFill>
            <a:ln w="9525" cap="flat" cmpd="sng">
              <a:solidFill>
                <a:srgbClr val="5B0F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5" name="Google Shape;2465;p46"/>
            <p:cNvSpPr/>
            <p:nvPr/>
          </p:nvSpPr>
          <p:spPr>
            <a:xfrm>
              <a:off x="7385307" y="3692069"/>
              <a:ext cx="138525" cy="138633"/>
            </a:xfrm>
            <a:custGeom>
              <a:avLst/>
              <a:gdLst/>
              <a:ahLst/>
              <a:cxnLst/>
              <a:rect l="l" t="t" r="r" b="b"/>
              <a:pathLst>
                <a:path w="65035" h="65086" extrusionOk="0">
                  <a:moveTo>
                    <a:pt x="7731" y="53146"/>
                  </a:moveTo>
                  <a:cubicBezTo>
                    <a:pt x="14453" y="59201"/>
                    <a:pt x="22992" y="63252"/>
                    <a:pt x="31940" y="64674"/>
                  </a:cubicBezTo>
                  <a:cubicBezTo>
                    <a:pt x="34801" y="65128"/>
                    <a:pt x="37754" y="65315"/>
                    <a:pt x="40570" y="64670"/>
                  </a:cubicBezTo>
                  <a:cubicBezTo>
                    <a:pt x="44203" y="63838"/>
                    <a:pt x="47428" y="61690"/>
                    <a:pt x="50244" y="59296"/>
                  </a:cubicBezTo>
                  <a:cubicBezTo>
                    <a:pt x="55740" y="54691"/>
                    <a:pt x="60373" y="48922"/>
                    <a:pt x="62917" y="42232"/>
                  </a:cubicBezTo>
                  <a:cubicBezTo>
                    <a:pt x="65506" y="35542"/>
                    <a:pt x="65869" y="27897"/>
                    <a:pt x="63189" y="21243"/>
                  </a:cubicBezTo>
                  <a:cubicBezTo>
                    <a:pt x="60782" y="15125"/>
                    <a:pt x="56013" y="10215"/>
                    <a:pt x="50835" y="6109"/>
                  </a:cubicBezTo>
                  <a:cubicBezTo>
                    <a:pt x="48064" y="3888"/>
                    <a:pt x="45067" y="1817"/>
                    <a:pt x="41660" y="791"/>
                  </a:cubicBezTo>
                  <a:cubicBezTo>
                    <a:pt x="37708" y="-404"/>
                    <a:pt x="33439" y="-113"/>
                    <a:pt x="29442" y="791"/>
                  </a:cubicBezTo>
                  <a:cubicBezTo>
                    <a:pt x="17315" y="3530"/>
                    <a:pt x="6641" y="12096"/>
                    <a:pt x="1372" y="23337"/>
                  </a:cubicBezTo>
                  <a:cubicBezTo>
                    <a:pt x="-2943" y="32458"/>
                    <a:pt x="3961" y="43790"/>
                    <a:pt x="7731" y="53146"/>
                  </a:cubicBezTo>
                  <a:close/>
                </a:path>
              </a:pathLst>
            </a:custGeom>
            <a:solidFill>
              <a:srgbClr val="F8C9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6" name="Google Shape;2466;p46"/>
            <p:cNvSpPr/>
            <p:nvPr/>
          </p:nvSpPr>
          <p:spPr>
            <a:xfrm>
              <a:off x="7410711" y="3733357"/>
              <a:ext cx="57970" cy="41688"/>
            </a:xfrm>
            <a:custGeom>
              <a:avLst/>
              <a:gdLst/>
              <a:ahLst/>
              <a:cxnLst/>
              <a:rect l="l" t="t" r="r" b="b"/>
              <a:pathLst>
                <a:path w="27216" h="19572" extrusionOk="0">
                  <a:moveTo>
                    <a:pt x="493" y="19476"/>
                  </a:moveTo>
                  <a:cubicBezTo>
                    <a:pt x="6080" y="13008"/>
                    <a:pt x="12893" y="7613"/>
                    <a:pt x="20433" y="3634"/>
                  </a:cubicBezTo>
                  <a:cubicBezTo>
                    <a:pt x="22567" y="2512"/>
                    <a:pt x="24793" y="1503"/>
                    <a:pt x="27019" y="613"/>
                  </a:cubicBezTo>
                  <a:cubicBezTo>
                    <a:pt x="27382" y="468"/>
                    <a:pt x="27200" y="-123"/>
                    <a:pt x="26837" y="23"/>
                  </a:cubicBezTo>
                  <a:cubicBezTo>
                    <a:pt x="18843" y="3198"/>
                    <a:pt x="11439" y="7876"/>
                    <a:pt x="5126" y="13767"/>
                  </a:cubicBezTo>
                  <a:cubicBezTo>
                    <a:pt x="3355" y="15434"/>
                    <a:pt x="1674" y="17196"/>
                    <a:pt x="84" y="19040"/>
                  </a:cubicBezTo>
                  <a:cubicBezTo>
                    <a:pt x="-188" y="19336"/>
                    <a:pt x="266" y="19772"/>
                    <a:pt x="493" y="19472"/>
                  </a:cubicBezTo>
                  <a:lnTo>
                    <a:pt x="493" y="194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7" name="Google Shape;2467;p46"/>
            <p:cNvSpPr/>
            <p:nvPr/>
          </p:nvSpPr>
          <p:spPr>
            <a:xfrm>
              <a:off x="7413902" y="3757886"/>
              <a:ext cx="58317" cy="14797"/>
            </a:xfrm>
            <a:custGeom>
              <a:avLst/>
              <a:gdLst/>
              <a:ahLst/>
              <a:cxnLst/>
              <a:rect l="l" t="t" r="r" b="b"/>
              <a:pathLst>
                <a:path w="27379" h="6947" extrusionOk="0">
                  <a:moveTo>
                    <a:pt x="450" y="6885"/>
                  </a:moveTo>
                  <a:cubicBezTo>
                    <a:pt x="3447" y="4636"/>
                    <a:pt x="6809" y="2929"/>
                    <a:pt x="10442" y="1857"/>
                  </a:cubicBezTo>
                  <a:cubicBezTo>
                    <a:pt x="14030" y="785"/>
                    <a:pt x="17709" y="253"/>
                    <a:pt x="21343" y="826"/>
                  </a:cubicBezTo>
                  <a:cubicBezTo>
                    <a:pt x="23341" y="1139"/>
                    <a:pt x="25249" y="1829"/>
                    <a:pt x="26930" y="3001"/>
                  </a:cubicBezTo>
                  <a:cubicBezTo>
                    <a:pt x="27248" y="3228"/>
                    <a:pt x="27566" y="2697"/>
                    <a:pt x="27248" y="2470"/>
                  </a:cubicBezTo>
                  <a:cubicBezTo>
                    <a:pt x="24204" y="326"/>
                    <a:pt x="20344" y="-201"/>
                    <a:pt x="16710" y="62"/>
                  </a:cubicBezTo>
                  <a:cubicBezTo>
                    <a:pt x="13076" y="326"/>
                    <a:pt x="9261" y="1357"/>
                    <a:pt x="5855" y="2942"/>
                  </a:cubicBezTo>
                  <a:cubicBezTo>
                    <a:pt x="3811" y="3878"/>
                    <a:pt x="1903" y="5027"/>
                    <a:pt x="132" y="6358"/>
                  </a:cubicBezTo>
                  <a:cubicBezTo>
                    <a:pt x="-186" y="6589"/>
                    <a:pt x="132" y="7125"/>
                    <a:pt x="450" y="6889"/>
                  </a:cubicBezTo>
                  <a:lnTo>
                    <a:pt x="450" y="688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8" name="Google Shape;2468;p46"/>
            <p:cNvSpPr/>
            <p:nvPr/>
          </p:nvSpPr>
          <p:spPr>
            <a:xfrm>
              <a:off x="7498454" y="3774414"/>
              <a:ext cx="26090" cy="17012"/>
            </a:xfrm>
            <a:custGeom>
              <a:avLst/>
              <a:gdLst/>
              <a:ahLst/>
              <a:cxnLst/>
              <a:rect l="l" t="t" r="r" b="b"/>
              <a:pathLst>
                <a:path w="12249" h="7987" extrusionOk="0">
                  <a:moveTo>
                    <a:pt x="214" y="608"/>
                  </a:moveTo>
                  <a:cubicBezTo>
                    <a:pt x="4574" y="2080"/>
                    <a:pt x="8526" y="4587"/>
                    <a:pt x="11751" y="7894"/>
                  </a:cubicBezTo>
                  <a:cubicBezTo>
                    <a:pt x="12023" y="8180"/>
                    <a:pt x="12432" y="7744"/>
                    <a:pt x="12159" y="7462"/>
                  </a:cubicBezTo>
                  <a:cubicBezTo>
                    <a:pt x="8889" y="4078"/>
                    <a:pt x="4847" y="1526"/>
                    <a:pt x="350" y="18"/>
                  </a:cubicBezTo>
                  <a:cubicBezTo>
                    <a:pt x="-13" y="-109"/>
                    <a:pt x="-150" y="486"/>
                    <a:pt x="214" y="608"/>
                  </a:cubicBezTo>
                  <a:lnTo>
                    <a:pt x="214" y="60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9" name="Google Shape;2469;p46"/>
            <p:cNvSpPr/>
            <p:nvPr/>
          </p:nvSpPr>
          <p:spPr>
            <a:xfrm>
              <a:off x="7507811" y="3756479"/>
              <a:ext cx="27200" cy="7917"/>
            </a:xfrm>
            <a:custGeom>
              <a:avLst/>
              <a:gdLst/>
              <a:ahLst/>
              <a:cxnLst/>
              <a:rect l="l" t="t" r="r" b="b"/>
              <a:pathLst>
                <a:path w="12770" h="3717" extrusionOk="0">
                  <a:moveTo>
                    <a:pt x="12630" y="3135"/>
                  </a:moveTo>
                  <a:cubicBezTo>
                    <a:pt x="9042" y="614"/>
                    <a:pt x="4591" y="-435"/>
                    <a:pt x="231" y="165"/>
                  </a:cubicBezTo>
                  <a:cubicBezTo>
                    <a:pt x="-178" y="219"/>
                    <a:pt x="3" y="810"/>
                    <a:pt x="412" y="755"/>
                  </a:cubicBezTo>
                  <a:cubicBezTo>
                    <a:pt x="4591" y="178"/>
                    <a:pt x="8860" y="1246"/>
                    <a:pt x="12312" y="3662"/>
                  </a:cubicBezTo>
                  <a:cubicBezTo>
                    <a:pt x="12675" y="3889"/>
                    <a:pt x="12948" y="3358"/>
                    <a:pt x="12630" y="3130"/>
                  </a:cubicBezTo>
                  <a:lnTo>
                    <a:pt x="12630" y="313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0" name="Google Shape;2470;p46"/>
            <p:cNvSpPr/>
            <p:nvPr/>
          </p:nvSpPr>
          <p:spPr>
            <a:xfrm>
              <a:off x="7222194" y="3831877"/>
              <a:ext cx="158331" cy="63566"/>
            </a:xfrm>
            <a:custGeom>
              <a:avLst/>
              <a:gdLst/>
              <a:ahLst/>
              <a:cxnLst/>
              <a:rect l="l" t="t" r="r" b="b"/>
              <a:pathLst>
                <a:path w="74334" h="29843" extrusionOk="0">
                  <a:moveTo>
                    <a:pt x="307" y="29830"/>
                  </a:moveTo>
                  <a:cubicBezTo>
                    <a:pt x="5030" y="29703"/>
                    <a:pt x="9754" y="29526"/>
                    <a:pt x="14523" y="29126"/>
                  </a:cubicBezTo>
                  <a:cubicBezTo>
                    <a:pt x="19292" y="28722"/>
                    <a:pt x="24061" y="28091"/>
                    <a:pt x="28740" y="27082"/>
                  </a:cubicBezTo>
                  <a:cubicBezTo>
                    <a:pt x="33418" y="26074"/>
                    <a:pt x="38414" y="24561"/>
                    <a:pt x="43047" y="22635"/>
                  </a:cubicBezTo>
                  <a:cubicBezTo>
                    <a:pt x="48088" y="20519"/>
                    <a:pt x="52948" y="17866"/>
                    <a:pt x="57491" y="14778"/>
                  </a:cubicBezTo>
                  <a:cubicBezTo>
                    <a:pt x="62805" y="11167"/>
                    <a:pt x="67756" y="6984"/>
                    <a:pt x="72343" y="2460"/>
                  </a:cubicBezTo>
                  <a:cubicBezTo>
                    <a:pt x="72979" y="1824"/>
                    <a:pt x="73615" y="1174"/>
                    <a:pt x="74251" y="525"/>
                  </a:cubicBezTo>
                  <a:cubicBezTo>
                    <a:pt x="74523" y="243"/>
                    <a:pt x="74069" y="-193"/>
                    <a:pt x="73797" y="93"/>
                  </a:cubicBezTo>
                  <a:cubicBezTo>
                    <a:pt x="69209" y="4826"/>
                    <a:pt x="64258" y="9227"/>
                    <a:pt x="58899" y="13056"/>
                  </a:cubicBezTo>
                  <a:cubicBezTo>
                    <a:pt x="54402" y="16286"/>
                    <a:pt x="49542" y="19093"/>
                    <a:pt x="44455" y="21355"/>
                  </a:cubicBezTo>
                  <a:cubicBezTo>
                    <a:pt x="39868" y="23394"/>
                    <a:pt x="35098" y="24970"/>
                    <a:pt x="30238" y="26124"/>
                  </a:cubicBezTo>
                  <a:cubicBezTo>
                    <a:pt x="25560" y="27219"/>
                    <a:pt x="20836" y="27927"/>
                    <a:pt x="16113" y="28381"/>
                  </a:cubicBezTo>
                  <a:cubicBezTo>
                    <a:pt x="11435" y="28831"/>
                    <a:pt x="6711" y="29040"/>
                    <a:pt x="2033" y="29181"/>
                  </a:cubicBezTo>
                  <a:cubicBezTo>
                    <a:pt x="1442" y="29199"/>
                    <a:pt x="897" y="29212"/>
                    <a:pt x="307" y="29231"/>
                  </a:cubicBezTo>
                  <a:cubicBezTo>
                    <a:pt x="-102" y="29240"/>
                    <a:pt x="-102" y="29853"/>
                    <a:pt x="307" y="29844"/>
                  </a:cubicBezTo>
                  <a:lnTo>
                    <a:pt x="307" y="29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1" name="Google Shape;2471;p46"/>
            <p:cNvSpPr/>
            <p:nvPr/>
          </p:nvSpPr>
          <p:spPr>
            <a:xfrm>
              <a:off x="7126226" y="3494044"/>
              <a:ext cx="122283" cy="83215"/>
            </a:xfrm>
            <a:custGeom>
              <a:avLst/>
              <a:gdLst/>
              <a:ahLst/>
              <a:cxnLst/>
              <a:rect l="l" t="t" r="r" b="b"/>
              <a:pathLst>
                <a:path w="57410" h="39068" extrusionOk="0">
                  <a:moveTo>
                    <a:pt x="57041" y="4"/>
                  </a:moveTo>
                  <a:cubicBezTo>
                    <a:pt x="47866" y="1403"/>
                    <a:pt x="39010" y="4469"/>
                    <a:pt x="30925" y="8911"/>
                  </a:cubicBezTo>
                  <a:cubicBezTo>
                    <a:pt x="22794" y="13353"/>
                    <a:pt x="15436" y="19158"/>
                    <a:pt x="9259" y="26039"/>
                  </a:cubicBezTo>
                  <a:cubicBezTo>
                    <a:pt x="5762" y="29913"/>
                    <a:pt x="2673" y="34124"/>
                    <a:pt x="39" y="38611"/>
                  </a:cubicBezTo>
                  <a:cubicBezTo>
                    <a:pt x="-143" y="38952"/>
                    <a:pt x="357" y="39261"/>
                    <a:pt x="584" y="38920"/>
                  </a:cubicBezTo>
                  <a:cubicBezTo>
                    <a:pt x="5262" y="30994"/>
                    <a:pt x="11348" y="23945"/>
                    <a:pt x="18434" y="18095"/>
                  </a:cubicBezTo>
                  <a:cubicBezTo>
                    <a:pt x="25520" y="12245"/>
                    <a:pt x="33650" y="7567"/>
                    <a:pt x="42325" y="4410"/>
                  </a:cubicBezTo>
                  <a:cubicBezTo>
                    <a:pt x="47140" y="2657"/>
                    <a:pt x="52136" y="1371"/>
                    <a:pt x="57178" y="595"/>
                  </a:cubicBezTo>
                  <a:cubicBezTo>
                    <a:pt x="57587" y="536"/>
                    <a:pt x="57405" y="-55"/>
                    <a:pt x="57041" y="4"/>
                  </a:cubicBezTo>
                  <a:lnTo>
                    <a:pt x="57041" y="4"/>
                  </a:lnTo>
                  <a:close/>
                </a:path>
              </a:pathLst>
            </a:custGeom>
            <a:solidFill>
              <a:srgbClr val="5B0F00"/>
            </a:solidFill>
            <a:ln w="9525" cap="flat" cmpd="sng">
              <a:solidFill>
                <a:srgbClr val="5B0F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72" name="Google Shape;2472;p46"/>
          <p:cNvGrpSpPr/>
          <p:nvPr/>
        </p:nvGrpSpPr>
        <p:grpSpPr>
          <a:xfrm>
            <a:off x="867985" y="2928245"/>
            <a:ext cx="387681" cy="387661"/>
            <a:chOff x="266768" y="1721375"/>
            <a:chExt cx="397907" cy="397887"/>
          </a:xfrm>
        </p:grpSpPr>
        <p:sp>
          <p:nvSpPr>
            <p:cNvPr id="2473" name="Google Shape;2473;p4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46"/>
          <p:cNvGrpSpPr/>
          <p:nvPr/>
        </p:nvGrpSpPr>
        <p:grpSpPr>
          <a:xfrm>
            <a:off x="2828069" y="2928245"/>
            <a:ext cx="387661" cy="387661"/>
            <a:chOff x="1379798" y="1723250"/>
            <a:chExt cx="397887" cy="397887"/>
          </a:xfrm>
        </p:grpSpPr>
        <p:sp>
          <p:nvSpPr>
            <p:cNvPr id="2476" name="Google Shape;2476;p4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 name="Google Shape;2480;p46"/>
          <p:cNvGrpSpPr/>
          <p:nvPr/>
        </p:nvGrpSpPr>
        <p:grpSpPr>
          <a:xfrm>
            <a:off x="1848042" y="2928245"/>
            <a:ext cx="387641" cy="387661"/>
            <a:chOff x="864491" y="1723250"/>
            <a:chExt cx="397866" cy="397887"/>
          </a:xfrm>
        </p:grpSpPr>
        <p:sp>
          <p:nvSpPr>
            <p:cNvPr id="2481" name="Google Shape;2481;p4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46"/>
          <p:cNvGrpSpPr/>
          <p:nvPr/>
        </p:nvGrpSpPr>
        <p:grpSpPr>
          <a:xfrm rot="-3107394">
            <a:off x="6359911" y="1689351"/>
            <a:ext cx="154399" cy="307956"/>
            <a:chOff x="6903286" y="1827129"/>
            <a:chExt cx="114279" cy="227935"/>
          </a:xfrm>
        </p:grpSpPr>
        <p:sp>
          <p:nvSpPr>
            <p:cNvPr id="2485" name="Google Shape;2485;p46"/>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6" name="Google Shape;2486;p46"/>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7" name="Google Shape;2487;p46"/>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88" name="Google Shape;2488;p46"/>
          <p:cNvGrpSpPr/>
          <p:nvPr/>
        </p:nvGrpSpPr>
        <p:grpSpPr>
          <a:xfrm rot="3704011">
            <a:off x="5672999" y="2805683"/>
            <a:ext cx="111641" cy="295261"/>
            <a:chOff x="7145508" y="910775"/>
            <a:chExt cx="318111" cy="841320"/>
          </a:xfrm>
        </p:grpSpPr>
        <p:sp>
          <p:nvSpPr>
            <p:cNvPr id="2489" name="Google Shape;2489;p46"/>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0" name="Google Shape;2490;p46"/>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1" name="Google Shape;2491;p46"/>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92" name="Google Shape;2492;p46"/>
          <p:cNvGrpSpPr/>
          <p:nvPr/>
        </p:nvGrpSpPr>
        <p:grpSpPr>
          <a:xfrm rot="-3904667">
            <a:off x="5318579" y="1096530"/>
            <a:ext cx="111652" cy="295289"/>
            <a:chOff x="7145508" y="910775"/>
            <a:chExt cx="318111" cy="841320"/>
          </a:xfrm>
        </p:grpSpPr>
        <p:sp>
          <p:nvSpPr>
            <p:cNvPr id="2493" name="Google Shape;2493;p46"/>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4" name="Google Shape;2494;p46"/>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5" name="Google Shape;2495;p46"/>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96" name="Google Shape;2496;p46"/>
          <p:cNvGrpSpPr/>
          <p:nvPr/>
        </p:nvGrpSpPr>
        <p:grpSpPr>
          <a:xfrm>
            <a:off x="6690874" y="3290140"/>
            <a:ext cx="3002880" cy="1978516"/>
            <a:chOff x="6690874" y="3290140"/>
            <a:chExt cx="3002880" cy="1978516"/>
          </a:xfrm>
        </p:grpSpPr>
        <p:sp>
          <p:nvSpPr>
            <p:cNvPr id="2497" name="Google Shape;2497;p46"/>
            <p:cNvSpPr/>
            <p:nvPr/>
          </p:nvSpPr>
          <p:spPr>
            <a:xfrm>
              <a:off x="6690874" y="3290140"/>
              <a:ext cx="3002880" cy="1978516"/>
            </a:xfrm>
            <a:custGeom>
              <a:avLst/>
              <a:gdLst/>
              <a:ahLst/>
              <a:cxnLst/>
              <a:rect l="l" t="t" r="r" b="b"/>
              <a:pathLst>
                <a:path w="688734" h="453788" extrusionOk="0">
                  <a:moveTo>
                    <a:pt x="688734" y="13321"/>
                  </a:moveTo>
                  <a:cubicBezTo>
                    <a:pt x="636742" y="-9925"/>
                    <a:pt x="572254" y="-2262"/>
                    <a:pt x="527156" y="32520"/>
                  </a:cubicBezTo>
                  <a:cubicBezTo>
                    <a:pt x="482059" y="67303"/>
                    <a:pt x="458267" y="127730"/>
                    <a:pt x="467542" y="183919"/>
                  </a:cubicBezTo>
                  <a:cubicBezTo>
                    <a:pt x="443924" y="173377"/>
                    <a:pt x="414369" y="177779"/>
                    <a:pt x="394847" y="194748"/>
                  </a:cubicBezTo>
                  <a:cubicBezTo>
                    <a:pt x="375326" y="211717"/>
                    <a:pt x="366846" y="240363"/>
                    <a:pt x="373990" y="265226"/>
                  </a:cubicBezTo>
                  <a:cubicBezTo>
                    <a:pt x="336196" y="238801"/>
                    <a:pt x="276546" y="253381"/>
                    <a:pt x="255207" y="294263"/>
                  </a:cubicBezTo>
                  <a:cubicBezTo>
                    <a:pt x="231552" y="279674"/>
                    <a:pt x="202492" y="272094"/>
                    <a:pt x="175508" y="278752"/>
                  </a:cubicBezTo>
                  <a:cubicBezTo>
                    <a:pt x="148524" y="285406"/>
                    <a:pt x="124878" y="308285"/>
                    <a:pt x="122190" y="335946"/>
                  </a:cubicBezTo>
                  <a:cubicBezTo>
                    <a:pt x="104485" y="328306"/>
                    <a:pt x="85031" y="341405"/>
                    <a:pt x="71042" y="354668"/>
                  </a:cubicBezTo>
                  <a:cubicBezTo>
                    <a:pt x="43458" y="380816"/>
                    <a:pt x="19481" y="410766"/>
                    <a:pt x="0" y="443400"/>
                  </a:cubicBezTo>
                  <a:cubicBezTo>
                    <a:pt x="8344" y="444673"/>
                    <a:pt x="16192" y="452512"/>
                    <a:pt x="24541" y="453788"/>
                  </a:cubicBezTo>
                  <a:lnTo>
                    <a:pt x="653147" y="453788"/>
                  </a:lnTo>
                  <a:lnTo>
                    <a:pt x="658516" y="19426"/>
                  </a:lnTo>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98" name="Google Shape;2498;p46"/>
            <p:cNvGrpSpPr/>
            <p:nvPr/>
          </p:nvGrpSpPr>
          <p:grpSpPr>
            <a:xfrm>
              <a:off x="7802691" y="3915080"/>
              <a:ext cx="1527845" cy="1278314"/>
              <a:chOff x="4801174" y="4178804"/>
              <a:chExt cx="839014" cy="701985"/>
            </a:xfrm>
          </p:grpSpPr>
          <p:grpSp>
            <p:nvGrpSpPr>
              <p:cNvPr id="2499" name="Google Shape;2499;p46"/>
              <p:cNvGrpSpPr/>
              <p:nvPr/>
            </p:nvGrpSpPr>
            <p:grpSpPr>
              <a:xfrm>
                <a:off x="4801174" y="4178804"/>
                <a:ext cx="839014" cy="686077"/>
                <a:chOff x="4801174" y="4178804"/>
                <a:chExt cx="839014" cy="686077"/>
              </a:xfrm>
            </p:grpSpPr>
            <p:sp>
              <p:nvSpPr>
                <p:cNvPr id="2500" name="Google Shape;2500;p46"/>
                <p:cNvSpPr/>
                <p:nvPr/>
              </p:nvSpPr>
              <p:spPr>
                <a:xfrm>
                  <a:off x="4801174" y="4178804"/>
                  <a:ext cx="768976" cy="671746"/>
                </a:xfrm>
                <a:custGeom>
                  <a:avLst/>
                  <a:gdLst/>
                  <a:ahLst/>
                  <a:cxnLst/>
                  <a:rect l="l" t="t" r="r" b="b"/>
                  <a:pathLst>
                    <a:path w="427209" h="373192" extrusionOk="0">
                      <a:moveTo>
                        <a:pt x="407488" y="4835"/>
                      </a:moveTo>
                      <a:cubicBezTo>
                        <a:pt x="368972" y="-13242"/>
                        <a:pt x="325232" y="22231"/>
                        <a:pt x="317238" y="63881"/>
                      </a:cubicBezTo>
                      <a:cubicBezTo>
                        <a:pt x="313514" y="83366"/>
                        <a:pt x="316738" y="103397"/>
                        <a:pt x="319963" y="122973"/>
                      </a:cubicBezTo>
                      <a:cubicBezTo>
                        <a:pt x="302522" y="118749"/>
                        <a:pt x="283128" y="124108"/>
                        <a:pt x="270319" y="136644"/>
                      </a:cubicBezTo>
                      <a:cubicBezTo>
                        <a:pt x="245111" y="161262"/>
                        <a:pt x="255921" y="184245"/>
                        <a:pt x="268230" y="210316"/>
                      </a:cubicBezTo>
                      <a:cubicBezTo>
                        <a:pt x="252696" y="197144"/>
                        <a:pt x="230440" y="188969"/>
                        <a:pt x="210728" y="197780"/>
                      </a:cubicBezTo>
                      <a:cubicBezTo>
                        <a:pt x="191561" y="206319"/>
                        <a:pt x="181977" y="233935"/>
                        <a:pt x="195648" y="249877"/>
                      </a:cubicBezTo>
                      <a:cubicBezTo>
                        <a:pt x="179751" y="232072"/>
                        <a:pt x="156178" y="219309"/>
                        <a:pt x="132559" y="222761"/>
                      </a:cubicBezTo>
                      <a:cubicBezTo>
                        <a:pt x="108941" y="226213"/>
                        <a:pt x="88366" y="250195"/>
                        <a:pt x="94179" y="273314"/>
                      </a:cubicBezTo>
                      <a:cubicBezTo>
                        <a:pt x="75375" y="274131"/>
                        <a:pt x="55845" y="270634"/>
                        <a:pt x="38085" y="276857"/>
                      </a:cubicBezTo>
                      <a:cubicBezTo>
                        <a:pt x="20326" y="283125"/>
                        <a:pt x="6064" y="305153"/>
                        <a:pt x="16556" y="320823"/>
                      </a:cubicBezTo>
                      <a:cubicBezTo>
                        <a:pt x="568" y="329635"/>
                        <a:pt x="-5064" y="353026"/>
                        <a:pt x="5110" y="368197"/>
                      </a:cubicBezTo>
                      <a:cubicBezTo>
                        <a:pt x="5565" y="368197"/>
                        <a:pt x="9698" y="373193"/>
                        <a:pt x="10152" y="373193"/>
                      </a:cubicBezTo>
                      <a:lnTo>
                        <a:pt x="408760" y="373193"/>
                      </a:lnTo>
                      <a:cubicBezTo>
                        <a:pt x="411667" y="354162"/>
                        <a:pt x="411939" y="333359"/>
                        <a:pt x="411076" y="314101"/>
                      </a:cubicBezTo>
                      <a:lnTo>
                        <a:pt x="411076" y="137598"/>
                      </a:lnTo>
                      <a:cubicBezTo>
                        <a:pt x="415527" y="137598"/>
                        <a:pt x="419797" y="136099"/>
                        <a:pt x="424157" y="135327"/>
                      </a:cubicBezTo>
                      <a:cubicBezTo>
                        <a:pt x="427428" y="125335"/>
                        <a:pt x="427291" y="114616"/>
                        <a:pt x="427155" y="104123"/>
                      </a:cubicBezTo>
                      <a:cubicBezTo>
                        <a:pt x="426792" y="77643"/>
                        <a:pt x="426428" y="51163"/>
                        <a:pt x="426065" y="24683"/>
                      </a:cubicBezTo>
                      <a:cubicBezTo>
                        <a:pt x="426019" y="21595"/>
                        <a:pt x="425838" y="18188"/>
                        <a:pt x="423612" y="16099"/>
                      </a:cubicBezTo>
                      <a:cubicBezTo>
                        <a:pt x="418435" y="11148"/>
                        <a:pt x="413029" y="7469"/>
                        <a:pt x="407488" y="48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1" name="Google Shape;2501;p46"/>
                <p:cNvSpPr/>
                <p:nvPr/>
              </p:nvSpPr>
              <p:spPr>
                <a:xfrm>
                  <a:off x="5263547" y="4340064"/>
                  <a:ext cx="376641" cy="524817"/>
                </a:xfrm>
                <a:custGeom>
                  <a:avLst/>
                  <a:gdLst/>
                  <a:ahLst/>
                  <a:cxnLst/>
                  <a:rect l="l" t="t" r="r" b="b"/>
                  <a:pathLst>
                    <a:path w="209245" h="291565" extrusionOk="0">
                      <a:moveTo>
                        <a:pt x="199474" y="285524"/>
                      </a:moveTo>
                      <a:cubicBezTo>
                        <a:pt x="213918" y="247644"/>
                        <a:pt x="213963" y="201451"/>
                        <a:pt x="188619" y="169748"/>
                      </a:cubicBezTo>
                      <a:cubicBezTo>
                        <a:pt x="176991" y="155259"/>
                        <a:pt x="161185" y="144903"/>
                        <a:pt x="146969" y="132958"/>
                      </a:cubicBezTo>
                      <a:cubicBezTo>
                        <a:pt x="132752" y="121012"/>
                        <a:pt x="119398" y="106251"/>
                        <a:pt x="115992" y="88037"/>
                      </a:cubicBezTo>
                      <a:cubicBezTo>
                        <a:pt x="112540" y="69778"/>
                        <a:pt x="119217" y="49293"/>
                        <a:pt x="109860" y="33260"/>
                      </a:cubicBezTo>
                      <a:cubicBezTo>
                        <a:pt x="104909" y="24767"/>
                        <a:pt x="96279" y="19180"/>
                        <a:pt x="87786" y="14275"/>
                      </a:cubicBezTo>
                      <a:cubicBezTo>
                        <a:pt x="73660" y="6099"/>
                        <a:pt x="57945" y="-1304"/>
                        <a:pt x="41639" y="194"/>
                      </a:cubicBezTo>
                      <a:cubicBezTo>
                        <a:pt x="25379" y="1739"/>
                        <a:pt x="9254" y="15455"/>
                        <a:pt x="10799" y="31716"/>
                      </a:cubicBezTo>
                      <a:cubicBezTo>
                        <a:pt x="12343" y="48340"/>
                        <a:pt x="30330" y="59423"/>
                        <a:pt x="33191" y="75864"/>
                      </a:cubicBezTo>
                      <a:cubicBezTo>
                        <a:pt x="37824" y="102435"/>
                        <a:pt x="1351" y="124510"/>
                        <a:pt x="8618" y="150490"/>
                      </a:cubicBezTo>
                      <a:cubicBezTo>
                        <a:pt x="12252" y="163480"/>
                        <a:pt x="26469" y="173518"/>
                        <a:pt x="24470" y="186872"/>
                      </a:cubicBezTo>
                      <a:cubicBezTo>
                        <a:pt x="23653" y="192140"/>
                        <a:pt x="20337" y="196592"/>
                        <a:pt x="17339" y="201043"/>
                      </a:cubicBezTo>
                      <a:cubicBezTo>
                        <a:pt x="8119" y="214714"/>
                        <a:pt x="1170" y="230339"/>
                        <a:pt x="125" y="246781"/>
                      </a:cubicBezTo>
                      <a:cubicBezTo>
                        <a:pt x="-920" y="263268"/>
                        <a:pt x="4576" y="280619"/>
                        <a:pt x="16885" y="291565"/>
                      </a:cubicBezTo>
                      <a:cubicBezTo>
                        <a:pt x="79292" y="288885"/>
                        <a:pt x="137067" y="288204"/>
                        <a:pt x="199474" y="285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2" name="Google Shape;2502;p46"/>
                <p:cNvSpPr/>
                <p:nvPr/>
              </p:nvSpPr>
              <p:spPr>
                <a:xfrm>
                  <a:off x="4971291" y="4552217"/>
                  <a:ext cx="431019" cy="310649"/>
                </a:xfrm>
                <a:custGeom>
                  <a:avLst/>
                  <a:gdLst/>
                  <a:ahLst/>
                  <a:cxnLst/>
                  <a:rect l="l" t="t" r="r" b="b"/>
                  <a:pathLst>
                    <a:path w="239455" h="172583" extrusionOk="0">
                      <a:moveTo>
                        <a:pt x="239456" y="172584"/>
                      </a:moveTo>
                      <a:cubicBezTo>
                        <a:pt x="213339" y="127663"/>
                        <a:pt x="183407" y="84014"/>
                        <a:pt x="143346" y="50949"/>
                      </a:cubicBezTo>
                      <a:cubicBezTo>
                        <a:pt x="103285" y="17837"/>
                        <a:pt x="51733" y="-3874"/>
                        <a:pt x="0" y="577"/>
                      </a:cubicBezTo>
                      <a:cubicBezTo>
                        <a:pt x="15034" y="48223"/>
                        <a:pt x="54686" y="101501"/>
                        <a:pt x="94974" y="131024"/>
                      </a:cubicBezTo>
                      <a:cubicBezTo>
                        <a:pt x="135261" y="160548"/>
                        <a:pt x="189493" y="172539"/>
                        <a:pt x="239456" y="172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03" name="Google Shape;2503;p46"/>
              <p:cNvGrpSpPr/>
              <p:nvPr/>
            </p:nvGrpSpPr>
            <p:grpSpPr>
              <a:xfrm>
                <a:off x="5002863" y="4380028"/>
                <a:ext cx="473934" cy="500761"/>
                <a:chOff x="5002863" y="4380028"/>
                <a:chExt cx="473934" cy="500761"/>
              </a:xfrm>
            </p:grpSpPr>
            <p:sp>
              <p:nvSpPr>
                <p:cNvPr id="2504" name="Google Shape;2504;p46"/>
                <p:cNvSpPr/>
                <p:nvPr/>
              </p:nvSpPr>
              <p:spPr>
                <a:xfrm>
                  <a:off x="5346588" y="4380028"/>
                  <a:ext cx="130208" cy="467458"/>
                </a:xfrm>
                <a:custGeom>
                  <a:avLst/>
                  <a:gdLst/>
                  <a:ahLst/>
                  <a:cxnLst/>
                  <a:rect l="l" t="t" r="r" b="b"/>
                  <a:pathLst>
                    <a:path w="72338" h="259699" extrusionOk="0">
                      <a:moveTo>
                        <a:pt x="280" y="797"/>
                      </a:moveTo>
                      <a:cubicBezTo>
                        <a:pt x="10454" y="3523"/>
                        <a:pt x="19447" y="10063"/>
                        <a:pt x="25170" y="18920"/>
                      </a:cubicBezTo>
                      <a:cubicBezTo>
                        <a:pt x="31302" y="28458"/>
                        <a:pt x="33300" y="40540"/>
                        <a:pt x="30711" y="51577"/>
                      </a:cubicBezTo>
                      <a:cubicBezTo>
                        <a:pt x="28032" y="62841"/>
                        <a:pt x="20583" y="72061"/>
                        <a:pt x="16540" y="82781"/>
                      </a:cubicBezTo>
                      <a:cubicBezTo>
                        <a:pt x="12997" y="92137"/>
                        <a:pt x="12135" y="103356"/>
                        <a:pt x="19129" y="111396"/>
                      </a:cubicBezTo>
                      <a:cubicBezTo>
                        <a:pt x="25352" y="118481"/>
                        <a:pt x="34935" y="121252"/>
                        <a:pt x="42702" y="126202"/>
                      </a:cubicBezTo>
                      <a:cubicBezTo>
                        <a:pt x="50378" y="131062"/>
                        <a:pt x="55965" y="138693"/>
                        <a:pt x="58872" y="147323"/>
                      </a:cubicBezTo>
                      <a:cubicBezTo>
                        <a:pt x="61733" y="155771"/>
                        <a:pt x="62097" y="165128"/>
                        <a:pt x="59417" y="173712"/>
                      </a:cubicBezTo>
                      <a:cubicBezTo>
                        <a:pt x="57918" y="178527"/>
                        <a:pt x="55329" y="182751"/>
                        <a:pt x="52377" y="186838"/>
                      </a:cubicBezTo>
                      <a:cubicBezTo>
                        <a:pt x="49107" y="191426"/>
                        <a:pt x="45609" y="196013"/>
                        <a:pt x="44019" y="201509"/>
                      </a:cubicBezTo>
                      <a:cubicBezTo>
                        <a:pt x="42612" y="206415"/>
                        <a:pt x="42975" y="211592"/>
                        <a:pt x="46063" y="215816"/>
                      </a:cubicBezTo>
                      <a:cubicBezTo>
                        <a:pt x="49016" y="219859"/>
                        <a:pt x="53421" y="222448"/>
                        <a:pt x="57237" y="225627"/>
                      </a:cubicBezTo>
                      <a:cubicBezTo>
                        <a:pt x="64867" y="231986"/>
                        <a:pt x="71680" y="241570"/>
                        <a:pt x="71499" y="251880"/>
                      </a:cubicBezTo>
                      <a:cubicBezTo>
                        <a:pt x="71453" y="254424"/>
                        <a:pt x="70954" y="256876"/>
                        <a:pt x="70000" y="259193"/>
                      </a:cubicBezTo>
                      <a:cubicBezTo>
                        <a:pt x="69818" y="259693"/>
                        <a:pt x="70636" y="259920"/>
                        <a:pt x="70863" y="259420"/>
                      </a:cubicBezTo>
                      <a:cubicBezTo>
                        <a:pt x="74588" y="250018"/>
                        <a:pt x="70772" y="239889"/>
                        <a:pt x="64867" y="232259"/>
                      </a:cubicBezTo>
                      <a:cubicBezTo>
                        <a:pt x="61688" y="228171"/>
                        <a:pt x="57782" y="224946"/>
                        <a:pt x="53694" y="221812"/>
                      </a:cubicBezTo>
                      <a:cubicBezTo>
                        <a:pt x="49334" y="218496"/>
                        <a:pt x="44973" y="214772"/>
                        <a:pt x="44201" y="209049"/>
                      </a:cubicBezTo>
                      <a:cubicBezTo>
                        <a:pt x="42612" y="197013"/>
                        <a:pt x="53921" y="188474"/>
                        <a:pt x="58509" y="178527"/>
                      </a:cubicBezTo>
                      <a:cubicBezTo>
                        <a:pt x="62142" y="170623"/>
                        <a:pt x="62914" y="161585"/>
                        <a:pt x="61279" y="153091"/>
                      </a:cubicBezTo>
                      <a:cubicBezTo>
                        <a:pt x="59644" y="144507"/>
                        <a:pt x="55511" y="136331"/>
                        <a:pt x="49197" y="130245"/>
                      </a:cubicBezTo>
                      <a:cubicBezTo>
                        <a:pt x="42293" y="123523"/>
                        <a:pt x="32937" y="120798"/>
                        <a:pt x="25079" y="115438"/>
                      </a:cubicBezTo>
                      <a:cubicBezTo>
                        <a:pt x="20855" y="112531"/>
                        <a:pt x="17358" y="108716"/>
                        <a:pt x="15723" y="103765"/>
                      </a:cubicBezTo>
                      <a:cubicBezTo>
                        <a:pt x="13997" y="98451"/>
                        <a:pt x="14496" y="92637"/>
                        <a:pt x="15950" y="87277"/>
                      </a:cubicBezTo>
                      <a:cubicBezTo>
                        <a:pt x="19038" y="75968"/>
                        <a:pt x="26714" y="66702"/>
                        <a:pt x="30439" y="55665"/>
                      </a:cubicBezTo>
                      <a:cubicBezTo>
                        <a:pt x="33936" y="45218"/>
                        <a:pt x="33300" y="33636"/>
                        <a:pt x="28713" y="23644"/>
                      </a:cubicBezTo>
                      <a:cubicBezTo>
                        <a:pt x="24443" y="14332"/>
                        <a:pt x="16677" y="6702"/>
                        <a:pt x="7366" y="2432"/>
                      </a:cubicBezTo>
                      <a:cubicBezTo>
                        <a:pt x="5140" y="1433"/>
                        <a:pt x="2869" y="615"/>
                        <a:pt x="507" y="25"/>
                      </a:cubicBezTo>
                      <a:cubicBezTo>
                        <a:pt x="7" y="-157"/>
                        <a:pt x="-220" y="706"/>
                        <a:pt x="280" y="843"/>
                      </a:cubicBezTo>
                      <a:lnTo>
                        <a:pt x="280" y="8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5" name="Google Shape;2505;p46"/>
                <p:cNvSpPr/>
                <p:nvPr/>
              </p:nvSpPr>
              <p:spPr>
                <a:xfrm>
                  <a:off x="5002863" y="4573406"/>
                  <a:ext cx="399373" cy="304222"/>
                </a:xfrm>
                <a:custGeom>
                  <a:avLst/>
                  <a:gdLst/>
                  <a:ahLst/>
                  <a:cxnLst/>
                  <a:rect l="l" t="t" r="r" b="b"/>
                  <a:pathLst>
                    <a:path w="221874" h="169012" extrusionOk="0">
                      <a:moveTo>
                        <a:pt x="313" y="844"/>
                      </a:moveTo>
                      <a:cubicBezTo>
                        <a:pt x="16936" y="6294"/>
                        <a:pt x="32697" y="14106"/>
                        <a:pt x="47641" y="23191"/>
                      </a:cubicBezTo>
                      <a:cubicBezTo>
                        <a:pt x="62720" y="32320"/>
                        <a:pt x="77027" y="42721"/>
                        <a:pt x="91062" y="53486"/>
                      </a:cubicBezTo>
                      <a:cubicBezTo>
                        <a:pt x="105869" y="64841"/>
                        <a:pt x="120267" y="76695"/>
                        <a:pt x="134393" y="88914"/>
                      </a:cubicBezTo>
                      <a:cubicBezTo>
                        <a:pt x="148519" y="101131"/>
                        <a:pt x="162145" y="113441"/>
                        <a:pt x="175726" y="126022"/>
                      </a:cubicBezTo>
                      <a:cubicBezTo>
                        <a:pt x="189306" y="138603"/>
                        <a:pt x="202751" y="151366"/>
                        <a:pt x="216150" y="164129"/>
                      </a:cubicBezTo>
                      <a:cubicBezTo>
                        <a:pt x="217830" y="165719"/>
                        <a:pt x="219465" y="167309"/>
                        <a:pt x="221146" y="168899"/>
                      </a:cubicBezTo>
                      <a:cubicBezTo>
                        <a:pt x="221554" y="169262"/>
                        <a:pt x="222145" y="168671"/>
                        <a:pt x="221736" y="168308"/>
                      </a:cubicBezTo>
                      <a:cubicBezTo>
                        <a:pt x="208246" y="155409"/>
                        <a:pt x="194711" y="142555"/>
                        <a:pt x="181085" y="129837"/>
                      </a:cubicBezTo>
                      <a:cubicBezTo>
                        <a:pt x="167414" y="117119"/>
                        <a:pt x="153651" y="104538"/>
                        <a:pt x="139571" y="92275"/>
                      </a:cubicBezTo>
                      <a:cubicBezTo>
                        <a:pt x="125536" y="80011"/>
                        <a:pt x="111229" y="68066"/>
                        <a:pt x="96513" y="56620"/>
                      </a:cubicBezTo>
                      <a:cubicBezTo>
                        <a:pt x="82523" y="45719"/>
                        <a:pt x="68261" y="35136"/>
                        <a:pt x="53272" y="25643"/>
                      </a:cubicBezTo>
                      <a:cubicBezTo>
                        <a:pt x="38511" y="16332"/>
                        <a:pt x="23023" y="8111"/>
                        <a:pt x="6671" y="2115"/>
                      </a:cubicBezTo>
                      <a:cubicBezTo>
                        <a:pt x="4627" y="1389"/>
                        <a:pt x="2584" y="662"/>
                        <a:pt x="540" y="26"/>
                      </a:cubicBezTo>
                      <a:cubicBezTo>
                        <a:pt x="-5" y="-156"/>
                        <a:pt x="-233" y="662"/>
                        <a:pt x="313" y="844"/>
                      </a:cubicBezTo>
                      <a:lnTo>
                        <a:pt x="313" y="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6" name="Google Shape;2506;p46"/>
                <p:cNvSpPr/>
                <p:nvPr/>
              </p:nvSpPr>
              <p:spPr>
                <a:xfrm>
                  <a:off x="5099338" y="4727578"/>
                  <a:ext cx="171959" cy="31966"/>
                </a:xfrm>
                <a:custGeom>
                  <a:avLst/>
                  <a:gdLst/>
                  <a:ahLst/>
                  <a:cxnLst/>
                  <a:rect l="l" t="t" r="r" b="b"/>
                  <a:pathLst>
                    <a:path w="95533" h="17759" extrusionOk="0">
                      <a:moveTo>
                        <a:pt x="409" y="1458"/>
                      </a:moveTo>
                      <a:cubicBezTo>
                        <a:pt x="12945" y="459"/>
                        <a:pt x="25617" y="686"/>
                        <a:pt x="38108" y="2140"/>
                      </a:cubicBezTo>
                      <a:cubicBezTo>
                        <a:pt x="50643" y="3593"/>
                        <a:pt x="62998" y="6273"/>
                        <a:pt x="74989" y="10133"/>
                      </a:cubicBezTo>
                      <a:cubicBezTo>
                        <a:pt x="81756" y="12268"/>
                        <a:pt x="88388" y="14812"/>
                        <a:pt x="94883" y="17719"/>
                      </a:cubicBezTo>
                      <a:cubicBezTo>
                        <a:pt x="95382" y="17946"/>
                        <a:pt x="95791" y="17174"/>
                        <a:pt x="95337" y="16946"/>
                      </a:cubicBezTo>
                      <a:cubicBezTo>
                        <a:pt x="83755" y="11814"/>
                        <a:pt x="71673" y="7771"/>
                        <a:pt x="59319" y="4956"/>
                      </a:cubicBezTo>
                      <a:cubicBezTo>
                        <a:pt x="47010" y="2140"/>
                        <a:pt x="34383" y="504"/>
                        <a:pt x="21711" y="96"/>
                      </a:cubicBezTo>
                      <a:cubicBezTo>
                        <a:pt x="14625" y="-131"/>
                        <a:pt x="7494" y="50"/>
                        <a:pt x="409" y="595"/>
                      </a:cubicBezTo>
                      <a:cubicBezTo>
                        <a:pt x="-136" y="641"/>
                        <a:pt x="-136" y="1504"/>
                        <a:pt x="409" y="1458"/>
                      </a:cubicBezTo>
                      <a:lnTo>
                        <a:pt x="409" y="14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46"/>
                <p:cNvSpPr/>
                <p:nvPr/>
              </p:nvSpPr>
              <p:spPr>
                <a:xfrm>
                  <a:off x="5134865" y="4609102"/>
                  <a:ext cx="44537" cy="66798"/>
                </a:xfrm>
                <a:custGeom>
                  <a:avLst/>
                  <a:gdLst/>
                  <a:ahLst/>
                  <a:cxnLst/>
                  <a:rect l="l" t="t" r="r" b="b"/>
                  <a:pathLst>
                    <a:path w="24743" h="37110" extrusionOk="0">
                      <a:moveTo>
                        <a:pt x="114" y="728"/>
                      </a:moveTo>
                      <a:cubicBezTo>
                        <a:pt x="7653" y="9176"/>
                        <a:pt x="14194" y="18488"/>
                        <a:pt x="19690" y="28435"/>
                      </a:cubicBezTo>
                      <a:cubicBezTo>
                        <a:pt x="21189" y="31205"/>
                        <a:pt x="22642" y="34021"/>
                        <a:pt x="23959" y="36883"/>
                      </a:cubicBezTo>
                      <a:cubicBezTo>
                        <a:pt x="24187" y="37383"/>
                        <a:pt x="24959" y="36974"/>
                        <a:pt x="24686" y="36474"/>
                      </a:cubicBezTo>
                      <a:cubicBezTo>
                        <a:pt x="19872" y="26209"/>
                        <a:pt x="13876" y="16489"/>
                        <a:pt x="6927" y="7542"/>
                      </a:cubicBezTo>
                      <a:cubicBezTo>
                        <a:pt x="4928" y="4998"/>
                        <a:pt x="2839" y="2545"/>
                        <a:pt x="704" y="138"/>
                      </a:cubicBezTo>
                      <a:cubicBezTo>
                        <a:pt x="341" y="-271"/>
                        <a:pt x="-249" y="320"/>
                        <a:pt x="114" y="728"/>
                      </a:cubicBezTo>
                      <a:lnTo>
                        <a:pt x="114"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46"/>
                <p:cNvSpPr/>
                <p:nvPr/>
              </p:nvSpPr>
              <p:spPr>
                <a:xfrm>
                  <a:off x="5241874" y="4661410"/>
                  <a:ext cx="161852" cy="219379"/>
                </a:xfrm>
                <a:custGeom>
                  <a:avLst/>
                  <a:gdLst/>
                  <a:ahLst/>
                  <a:cxnLst/>
                  <a:rect l="l" t="t" r="r" b="b"/>
                  <a:pathLst>
                    <a:path w="89918" h="121877" extrusionOk="0">
                      <a:moveTo>
                        <a:pt x="218" y="832"/>
                      </a:moveTo>
                      <a:cubicBezTo>
                        <a:pt x="8212" y="5738"/>
                        <a:pt x="15707" y="11506"/>
                        <a:pt x="22656" y="17865"/>
                      </a:cubicBezTo>
                      <a:cubicBezTo>
                        <a:pt x="29514" y="24224"/>
                        <a:pt x="35828" y="31127"/>
                        <a:pt x="41687" y="38395"/>
                      </a:cubicBezTo>
                      <a:cubicBezTo>
                        <a:pt x="47501" y="45708"/>
                        <a:pt x="53360" y="54110"/>
                        <a:pt x="58492" y="62422"/>
                      </a:cubicBezTo>
                      <a:cubicBezTo>
                        <a:pt x="63988" y="71279"/>
                        <a:pt x="68984" y="80454"/>
                        <a:pt x="73753" y="89765"/>
                      </a:cubicBezTo>
                      <a:cubicBezTo>
                        <a:pt x="78523" y="99122"/>
                        <a:pt x="83019" y="108660"/>
                        <a:pt x="87470" y="118153"/>
                      </a:cubicBezTo>
                      <a:cubicBezTo>
                        <a:pt x="88016" y="119334"/>
                        <a:pt x="88560" y="120515"/>
                        <a:pt x="89105" y="121650"/>
                      </a:cubicBezTo>
                      <a:cubicBezTo>
                        <a:pt x="89333" y="122150"/>
                        <a:pt x="90105" y="121741"/>
                        <a:pt x="89878" y="121241"/>
                      </a:cubicBezTo>
                      <a:cubicBezTo>
                        <a:pt x="85381" y="111658"/>
                        <a:pt x="80930" y="102074"/>
                        <a:pt x="76161" y="92672"/>
                      </a:cubicBezTo>
                      <a:cubicBezTo>
                        <a:pt x="71437" y="83224"/>
                        <a:pt x="66441" y="73913"/>
                        <a:pt x="60991" y="64875"/>
                      </a:cubicBezTo>
                      <a:cubicBezTo>
                        <a:pt x="55903" y="56472"/>
                        <a:pt x="50407" y="48297"/>
                        <a:pt x="44412" y="40529"/>
                      </a:cubicBezTo>
                      <a:cubicBezTo>
                        <a:pt x="38644" y="33035"/>
                        <a:pt x="32330" y="25950"/>
                        <a:pt x="25517" y="19409"/>
                      </a:cubicBezTo>
                      <a:cubicBezTo>
                        <a:pt x="18750" y="12914"/>
                        <a:pt x="11437" y="7009"/>
                        <a:pt x="3534" y="1922"/>
                      </a:cubicBezTo>
                      <a:cubicBezTo>
                        <a:pt x="2580" y="1287"/>
                        <a:pt x="1626" y="651"/>
                        <a:pt x="627" y="60"/>
                      </a:cubicBezTo>
                      <a:cubicBezTo>
                        <a:pt x="173" y="-213"/>
                        <a:pt x="-281" y="514"/>
                        <a:pt x="218" y="787"/>
                      </a:cubicBezTo>
                      <a:lnTo>
                        <a:pt x="218" y="7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03"/>
        <p:cNvGrpSpPr/>
        <p:nvPr/>
      </p:nvGrpSpPr>
      <p:grpSpPr>
        <a:xfrm>
          <a:off x="0" y="0"/>
          <a:ext cx="0" cy="0"/>
          <a:chOff x="0" y="0"/>
          <a:chExt cx="0" cy="0"/>
        </a:xfrm>
      </p:grpSpPr>
      <p:sp>
        <p:nvSpPr>
          <p:cNvPr id="1704" name="Google Shape;1704;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705" name="Google Shape;1705;p28"/>
          <p:cNvGraphicFramePr/>
          <p:nvPr/>
        </p:nvGraphicFramePr>
        <p:xfrm>
          <a:off x="720000" y="1614825"/>
          <a:ext cx="3000000" cy="3000000"/>
        </p:xfrm>
        <a:graphic>
          <a:graphicData uri="http://schemas.openxmlformats.org/drawingml/2006/table">
            <a:tbl>
              <a:tblPr>
                <a:noFill/>
                <a:tableStyleId>{D0F7CAC7-99B8-4565-A73E-BA9A47342164}</a:tableStyleId>
              </a:tblPr>
              <a:tblGrid>
                <a:gridCol w="2449900">
                  <a:extLst>
                    <a:ext uri="{9D8B030D-6E8A-4147-A177-3AD203B41FA5}">
                      <a16:colId xmlns:a16="http://schemas.microsoft.com/office/drawing/2014/main" val="20000"/>
                    </a:ext>
                  </a:extLst>
                </a:gridCol>
                <a:gridCol w="52541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hlink"/>
                          </a:solidFill>
                          <a:latin typeface="Open Sans"/>
                          <a:ea typeface="Open Sans"/>
                          <a:cs typeface="Open Sans"/>
                          <a:sym typeface="Open Sans"/>
                          <a:hlinkClick r:id="" action="ppaction://noaction"/>
                        </a:rPr>
                        <a:t>Fonts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To view this template correctly in PowerPoint, download and install the fonts we used</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hlink"/>
                          </a:solidFill>
                          <a:latin typeface="Open Sans"/>
                          <a:ea typeface="Open Sans"/>
                          <a:cs typeface="Open Sans"/>
                          <a:sym typeface="Open Sans"/>
                          <a:hlinkClick r:id="" action="ppaction://noaction"/>
                        </a:rPr>
                        <a:t>Used</a:t>
                      </a:r>
                      <a:r>
                        <a:rPr lang="en" sz="1000" b="1">
                          <a:solidFill>
                            <a:schemeClr val="dk1"/>
                          </a:solidFill>
                          <a:latin typeface="Open Sans"/>
                          <a:ea typeface="Open Sans"/>
                          <a:cs typeface="Open Sans"/>
                          <a:sym typeface="Open Sans"/>
                        </a:rPr>
                        <a:t> and </a:t>
                      </a:r>
                      <a:r>
                        <a:rPr lang="en" sz="1000" b="1" u="sng">
                          <a:solidFill>
                            <a:schemeClr val="hlink"/>
                          </a:solidFill>
                          <a:latin typeface="Open Sans"/>
                          <a:ea typeface="Open Sans"/>
                          <a:cs typeface="Open Sans"/>
                          <a:sym typeface="Open Sans"/>
                          <a:hlinkClick r:id="" action="ppaction://noaction"/>
                        </a:rPr>
                        <a:t>alternative</a:t>
                      </a:r>
                      <a:r>
                        <a:rPr lang="en" sz="1000" b="1" u="sng">
                          <a:solidFill>
                            <a:schemeClr val="hlink"/>
                          </a:solidFill>
                          <a:latin typeface="Open Sans"/>
                          <a:ea typeface="Open Sans"/>
                          <a:cs typeface="Open Sans"/>
                          <a:sym typeface="Open Sans"/>
                          <a:hlinkClick r:id="" action="ppaction://noaction"/>
                        </a:rPr>
                        <a:t> resources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Open Sans"/>
                          <a:ea typeface="Open Sans"/>
                          <a:cs typeface="Open Sans"/>
                          <a:sym typeface="Open Sans"/>
                        </a:rPr>
                        <a:t>An assortment of graphic resources that are suitable for use in this presentation</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hlink"/>
                          </a:solidFill>
                          <a:latin typeface="Open Sans"/>
                          <a:ea typeface="Open Sans"/>
                          <a:cs typeface="Open Sans"/>
                          <a:sym typeface="Open Sans"/>
                          <a:hlinkClick r:id="rId3" action="ppaction://hlinksldjump"/>
                        </a:rPr>
                        <a:t>Thanks slide</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You must keep it so that proper credits for our design are given</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hlink"/>
                          </a:solidFill>
                          <a:latin typeface="Open Sans"/>
                          <a:ea typeface="Open Sans"/>
                          <a:cs typeface="Open Sans"/>
                          <a:sym typeface="Open Sans"/>
                          <a:hlinkClick r:id="" action="ppaction://noaction"/>
                        </a:rPr>
                        <a:t>Colors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All the colors used in this presentation</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hlink"/>
                          </a:solidFill>
                          <a:latin typeface="Open Sans"/>
                          <a:ea typeface="Open Sans"/>
                          <a:cs typeface="Open Sans"/>
                          <a:sym typeface="Open Sans"/>
                          <a:hlinkClick r:id="" action="ppaction://noaction"/>
                        </a:rPr>
                        <a:t>Icons</a:t>
                      </a:r>
                      <a:r>
                        <a:rPr lang="en" sz="1000" b="1">
                          <a:solidFill>
                            <a:schemeClr val="dk1"/>
                          </a:solidFill>
                          <a:latin typeface="Open Sans"/>
                          <a:ea typeface="Open Sans"/>
                          <a:cs typeface="Open Sans"/>
                          <a:sym typeface="Open Sans"/>
                        </a:rPr>
                        <a:t> and </a:t>
                      </a:r>
                      <a:r>
                        <a:rPr lang="en" sz="1000" b="1" u="sng">
                          <a:solidFill>
                            <a:schemeClr val="hlink"/>
                          </a:solidFill>
                          <a:latin typeface="Open Sans"/>
                          <a:ea typeface="Open Sans"/>
                          <a:cs typeface="Open Sans"/>
                          <a:sym typeface="Open Sans"/>
                          <a:hlinkClick r:id="" action="ppaction://noaction"/>
                        </a:rPr>
                        <a:t>infographic resources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These can be used in the template, and their size and color can be edited</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Open Sans"/>
                          <a:ea typeface="Open Sans"/>
                          <a:cs typeface="Open Sans"/>
                          <a:sym typeface="Open Sans"/>
                        </a:rPr>
                        <a:t>Editable presentation theme </a:t>
                      </a:r>
                      <a:endParaRPr sz="1000" b="1">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You can edit the master slides easily. For more info, click </a:t>
                      </a:r>
                      <a:r>
                        <a:rPr lang="en" sz="10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706" name="Google Shape;1706;p28"/>
          <p:cNvSpPr txBox="1"/>
          <p:nvPr/>
        </p:nvSpPr>
        <p:spPr>
          <a:xfrm>
            <a:off x="720000" y="10637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You can delete this slide when you’re done editing the presentation</a:t>
            </a:r>
            <a:endParaRPr sz="1200">
              <a:solidFill>
                <a:schemeClr val="dk1"/>
              </a:solidFill>
              <a:latin typeface="Open Sans"/>
              <a:ea typeface="Open Sans"/>
              <a:cs typeface="Open Sans"/>
              <a:sym typeface="Open Sans"/>
            </a:endParaRPr>
          </a:p>
        </p:txBody>
      </p:sp>
      <p:sp>
        <p:nvSpPr>
          <p:cNvPr id="1707" name="Google Shape;1707;p28"/>
          <p:cNvSpPr txBox="1"/>
          <p:nvPr/>
        </p:nvSpPr>
        <p:spPr>
          <a:xfrm>
            <a:off x="719998" y="4057475"/>
            <a:ext cx="19860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For more info:</a:t>
            </a:r>
            <a:r>
              <a:rPr lang="en" sz="1000" b="1">
                <a:solidFill>
                  <a:schemeClr val="dk1"/>
                </a:solidFill>
                <a:latin typeface="Open Sans"/>
                <a:ea typeface="Open Sans"/>
                <a:cs typeface="Open Sans"/>
                <a:sym typeface="Open Sans"/>
              </a:rPr>
              <a:t/>
            </a:r>
            <a:br>
              <a:rPr lang="en" sz="1000" b="1">
                <a:solidFill>
                  <a:schemeClr val="dk1"/>
                </a:solidFill>
                <a:latin typeface="Open Sans"/>
                <a:ea typeface="Open Sans"/>
                <a:cs typeface="Open Sans"/>
                <a:sym typeface="Open Sans"/>
              </a:rPr>
            </a:br>
            <a:r>
              <a:rPr lang="en" sz="1000" b="1" u="sng">
                <a:solidFill>
                  <a:schemeClr val="dk1"/>
                </a:solid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BLOG</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FAQs</a:t>
            </a:r>
            <a:endParaRPr sz="1000" b="1" u="sng">
              <a:solidFill>
                <a:schemeClr val="dk1"/>
              </a:solidFill>
              <a:latin typeface="Open Sans"/>
              <a:ea typeface="Open Sans"/>
              <a:cs typeface="Open Sans"/>
              <a:sym typeface="Open Sans"/>
            </a:endParaRPr>
          </a:p>
        </p:txBody>
      </p:sp>
      <p:sp>
        <p:nvSpPr>
          <p:cNvPr id="1708" name="Google Shape;1708;p28"/>
          <p:cNvSpPr txBox="1"/>
          <p:nvPr/>
        </p:nvSpPr>
        <p:spPr>
          <a:xfrm>
            <a:off x="3178190" y="4057475"/>
            <a:ext cx="34776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You can visit our sister projects:</a:t>
            </a:r>
            <a:r>
              <a:rPr lang="en" sz="1000" b="1">
                <a:solidFill>
                  <a:schemeClr val="dk1"/>
                </a:solidFill>
                <a:latin typeface="Open Sans"/>
                <a:ea typeface="Open Sans"/>
                <a:cs typeface="Open Sans"/>
                <a:sym typeface="Open Sans"/>
              </a:rPr>
              <a:t/>
            </a:r>
            <a:br>
              <a:rPr lang="en" sz="1000" b="1">
                <a:solidFill>
                  <a:schemeClr val="dk1"/>
                </a:solidFill>
                <a:latin typeface="Open Sans"/>
                <a:ea typeface="Open Sans"/>
                <a:cs typeface="Open Sans"/>
                <a:sym typeface="Open Sans"/>
              </a:rPr>
            </a:br>
            <a:r>
              <a:rPr lang="en" sz="1000" b="1" u="sng">
                <a:solidFill>
                  <a:schemeClr val="dk1"/>
                </a:solidFill>
                <a:latin typeface="Open Sans"/>
                <a:ea typeface="Open Sans"/>
                <a:cs typeface="Open Sans"/>
                <a:sym typeface="Open Sans"/>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VIDEVO</a:t>
            </a:r>
            <a:endParaRPr sz="1000" b="1">
              <a:solidFill>
                <a:schemeClr val="dk1"/>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12"/>
        <p:cNvGrpSpPr/>
        <p:nvPr/>
      </p:nvGrpSpPr>
      <p:grpSpPr>
        <a:xfrm>
          <a:off x="0" y="0"/>
          <a:ext cx="0" cy="0"/>
          <a:chOff x="0" y="0"/>
          <a:chExt cx="0" cy="0"/>
        </a:xfrm>
      </p:grpSpPr>
      <p:sp>
        <p:nvSpPr>
          <p:cNvPr id="1713" name="Google Shape;171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1714" name="Google Shape;1714;p29"/>
          <p:cNvSpPr txBox="1">
            <a:spLocks noGrp="1"/>
          </p:cNvSpPr>
          <p:nvPr>
            <p:ph type="title" idx="2"/>
          </p:nvPr>
        </p:nvSpPr>
        <p:spPr>
          <a:xfrm>
            <a:off x="827675" y="1524850"/>
            <a:ext cx="734700" cy="63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715" name="Google Shape;1715;p29"/>
          <p:cNvSpPr txBox="1">
            <a:spLocks noGrp="1"/>
          </p:cNvSpPr>
          <p:nvPr>
            <p:ph type="title" idx="3"/>
          </p:nvPr>
        </p:nvSpPr>
        <p:spPr>
          <a:xfrm>
            <a:off x="827675" y="3110800"/>
            <a:ext cx="734700" cy="63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1716" name="Google Shape;1716;p29"/>
          <p:cNvSpPr txBox="1">
            <a:spLocks noGrp="1"/>
          </p:cNvSpPr>
          <p:nvPr>
            <p:ph type="title" idx="4"/>
          </p:nvPr>
        </p:nvSpPr>
        <p:spPr>
          <a:xfrm>
            <a:off x="3526925" y="1524850"/>
            <a:ext cx="734700" cy="63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717" name="Google Shape;1717;p29"/>
          <p:cNvSpPr txBox="1">
            <a:spLocks noGrp="1"/>
          </p:cNvSpPr>
          <p:nvPr>
            <p:ph type="title" idx="5"/>
          </p:nvPr>
        </p:nvSpPr>
        <p:spPr>
          <a:xfrm>
            <a:off x="3526925" y="3110800"/>
            <a:ext cx="734700" cy="63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1718" name="Google Shape;1718;p29"/>
          <p:cNvSpPr txBox="1">
            <a:spLocks noGrp="1"/>
          </p:cNvSpPr>
          <p:nvPr>
            <p:ph type="title" idx="6"/>
          </p:nvPr>
        </p:nvSpPr>
        <p:spPr>
          <a:xfrm>
            <a:off x="6226225" y="1524850"/>
            <a:ext cx="734700" cy="63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1719" name="Google Shape;1719;p29"/>
          <p:cNvSpPr txBox="1">
            <a:spLocks noGrp="1"/>
          </p:cNvSpPr>
          <p:nvPr>
            <p:ph type="title" idx="7"/>
          </p:nvPr>
        </p:nvSpPr>
        <p:spPr>
          <a:xfrm>
            <a:off x="6226225" y="3110800"/>
            <a:ext cx="734700" cy="63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sp>
        <p:nvSpPr>
          <p:cNvPr id="1720" name="Google Shape;1720;p29"/>
          <p:cNvSpPr txBox="1">
            <a:spLocks noGrp="1"/>
          </p:cNvSpPr>
          <p:nvPr>
            <p:ph type="subTitle" idx="1"/>
          </p:nvPr>
        </p:nvSpPr>
        <p:spPr>
          <a:xfrm>
            <a:off x="720000" y="2150075"/>
            <a:ext cx="2305500" cy="4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Planning</a:t>
            </a:r>
            <a:endParaRPr/>
          </a:p>
        </p:txBody>
      </p:sp>
      <p:sp>
        <p:nvSpPr>
          <p:cNvPr id="1721" name="Google Shape;1721;p29"/>
          <p:cNvSpPr txBox="1">
            <a:spLocks noGrp="1"/>
          </p:cNvSpPr>
          <p:nvPr>
            <p:ph type="subTitle" idx="8"/>
          </p:nvPr>
        </p:nvSpPr>
        <p:spPr>
          <a:xfrm>
            <a:off x="3419250" y="2150075"/>
            <a:ext cx="2305500" cy="4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 creation</a:t>
            </a:r>
            <a:endParaRPr/>
          </a:p>
        </p:txBody>
      </p:sp>
      <p:sp>
        <p:nvSpPr>
          <p:cNvPr id="1722" name="Google Shape;1722;p29"/>
          <p:cNvSpPr txBox="1">
            <a:spLocks noGrp="1"/>
          </p:cNvSpPr>
          <p:nvPr>
            <p:ph type="subTitle" idx="9"/>
          </p:nvPr>
        </p:nvSpPr>
        <p:spPr>
          <a:xfrm>
            <a:off x="6118550" y="2150075"/>
            <a:ext cx="2305500" cy="4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 &amp; editing</a:t>
            </a:r>
            <a:endParaRPr/>
          </a:p>
        </p:txBody>
      </p:sp>
      <p:sp>
        <p:nvSpPr>
          <p:cNvPr id="1723" name="Google Shape;1723;p29"/>
          <p:cNvSpPr txBox="1">
            <a:spLocks noGrp="1"/>
          </p:cNvSpPr>
          <p:nvPr>
            <p:ph type="subTitle" idx="13"/>
          </p:nvPr>
        </p:nvSpPr>
        <p:spPr>
          <a:xfrm>
            <a:off x="720000" y="3735950"/>
            <a:ext cx="2305500" cy="4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Scheduling</a:t>
            </a:r>
            <a:endParaRPr/>
          </a:p>
        </p:txBody>
      </p:sp>
      <p:sp>
        <p:nvSpPr>
          <p:cNvPr id="1724" name="Google Shape;1724;p29"/>
          <p:cNvSpPr txBox="1">
            <a:spLocks noGrp="1"/>
          </p:cNvSpPr>
          <p:nvPr>
            <p:ph type="subTitle" idx="14"/>
          </p:nvPr>
        </p:nvSpPr>
        <p:spPr>
          <a:xfrm>
            <a:off x="3419250" y="3735950"/>
            <a:ext cx="2305500" cy="4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Format and design</a:t>
            </a:r>
            <a:endParaRPr/>
          </a:p>
        </p:txBody>
      </p:sp>
      <p:sp>
        <p:nvSpPr>
          <p:cNvPr id="1725" name="Google Shape;1725;p29"/>
          <p:cNvSpPr txBox="1">
            <a:spLocks noGrp="1"/>
          </p:cNvSpPr>
          <p:nvPr>
            <p:ph type="subTitle" idx="15"/>
          </p:nvPr>
        </p:nvSpPr>
        <p:spPr>
          <a:xfrm>
            <a:off x="6118550" y="3735950"/>
            <a:ext cx="2305500" cy="4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Final review</a:t>
            </a:r>
            <a:endParaRPr/>
          </a:p>
        </p:txBody>
      </p:sp>
      <p:sp>
        <p:nvSpPr>
          <p:cNvPr id="1726" name="Google Shape;1726;p29"/>
          <p:cNvSpPr/>
          <p:nvPr/>
        </p:nvSpPr>
        <p:spPr>
          <a:xfrm>
            <a:off x="7845644" y="1151483"/>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27" name="Google Shape;1727;p29"/>
          <p:cNvGrpSpPr/>
          <p:nvPr/>
        </p:nvGrpSpPr>
        <p:grpSpPr>
          <a:xfrm rot="9871805">
            <a:off x="8432391" y="1068548"/>
            <a:ext cx="111630" cy="295231"/>
            <a:chOff x="7145508" y="910775"/>
            <a:chExt cx="318111" cy="841320"/>
          </a:xfrm>
        </p:grpSpPr>
        <p:sp>
          <p:nvSpPr>
            <p:cNvPr id="1728" name="Google Shape;1728;p29"/>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1" name="Google Shape;1731;p29"/>
          <p:cNvGrpSpPr/>
          <p:nvPr/>
        </p:nvGrpSpPr>
        <p:grpSpPr>
          <a:xfrm rot="10800000">
            <a:off x="2738130" y="2966743"/>
            <a:ext cx="154402" cy="307963"/>
            <a:chOff x="6903286" y="1827129"/>
            <a:chExt cx="114279" cy="227935"/>
          </a:xfrm>
        </p:grpSpPr>
        <p:sp>
          <p:nvSpPr>
            <p:cNvPr id="1732" name="Google Shape;1732;p29"/>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38"/>
        <p:cNvGrpSpPr/>
        <p:nvPr/>
      </p:nvGrpSpPr>
      <p:grpSpPr>
        <a:xfrm>
          <a:off x="0" y="0"/>
          <a:ext cx="0" cy="0"/>
          <a:chOff x="0" y="0"/>
          <a:chExt cx="0" cy="0"/>
        </a:xfrm>
      </p:grpSpPr>
      <p:sp>
        <p:nvSpPr>
          <p:cNvPr id="1739" name="Google Shape;1739;p30"/>
          <p:cNvSpPr txBox="1">
            <a:spLocks noGrp="1"/>
          </p:cNvSpPr>
          <p:nvPr>
            <p:ph type="title"/>
          </p:nvPr>
        </p:nvSpPr>
        <p:spPr>
          <a:xfrm>
            <a:off x="715100" y="1012350"/>
            <a:ext cx="4271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social media?</a:t>
            </a:r>
            <a:endParaRPr/>
          </a:p>
        </p:txBody>
      </p:sp>
      <p:sp>
        <p:nvSpPr>
          <p:cNvPr id="1740" name="Google Shape;1740;p30"/>
          <p:cNvSpPr txBox="1">
            <a:spLocks noGrp="1"/>
          </p:cNvSpPr>
          <p:nvPr>
            <p:ph type="body" idx="1"/>
          </p:nvPr>
        </p:nvSpPr>
        <p:spPr>
          <a:xfrm>
            <a:off x="715100" y="1508850"/>
            <a:ext cx="4271100" cy="26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Overall, social media is a versatile tool that can enrich your life, facilitate connections, and offer a window into the broader world. It's a platform where you can learn, share, and engage in meaningful ways, enhancing both your online and offline experiences. Here you have some purposes of social media: </a:t>
            </a:r>
            <a:endParaRPr/>
          </a:p>
          <a:p>
            <a:pPr marL="274320" lvl="0" indent="-213359" algn="l" rtl="0">
              <a:spcBef>
                <a:spcPts val="1000"/>
              </a:spcBef>
              <a:spcAft>
                <a:spcPts val="0"/>
              </a:spcAft>
              <a:buSzPts val="1200"/>
              <a:buChar char="●"/>
            </a:pPr>
            <a:r>
              <a:rPr lang="en" b="1"/>
              <a:t>Personal connections</a:t>
            </a:r>
            <a:r>
              <a:rPr lang="en"/>
              <a:t>: Connect with others, share moments, and express yourself</a:t>
            </a:r>
            <a:endParaRPr/>
          </a:p>
          <a:p>
            <a:pPr marL="274320" lvl="0" indent="-213359" algn="l" rtl="0">
              <a:spcBef>
                <a:spcPts val="1000"/>
              </a:spcBef>
              <a:spcAft>
                <a:spcPts val="0"/>
              </a:spcAft>
              <a:buSzPts val="1200"/>
              <a:buChar char="●"/>
            </a:pPr>
            <a:r>
              <a:rPr lang="en" b="1"/>
              <a:t>Information and entertainment</a:t>
            </a:r>
            <a:r>
              <a:rPr lang="en"/>
              <a:t>: Stay informed, discover diverse content, and enjoy entertainment</a:t>
            </a:r>
            <a:endParaRPr/>
          </a:p>
          <a:p>
            <a:pPr marL="274320" lvl="0" indent="-213359" algn="l" rtl="0">
              <a:spcBef>
                <a:spcPts val="1000"/>
              </a:spcBef>
              <a:spcAft>
                <a:spcPts val="1000"/>
              </a:spcAft>
              <a:buSzPts val="1200"/>
              <a:buChar char="●"/>
            </a:pPr>
            <a:r>
              <a:rPr lang="en" b="1"/>
              <a:t>Learning and social impact</a:t>
            </a:r>
            <a:r>
              <a:rPr lang="en"/>
              <a:t>: Learn, contribute to causes, and engage in diverse communities</a:t>
            </a:r>
            <a:endParaRPr/>
          </a:p>
        </p:txBody>
      </p:sp>
      <p:sp>
        <p:nvSpPr>
          <p:cNvPr id="2" name="Рисунок 1"/>
          <p:cNvSpPr>
            <a:spLocks noGrp="1"/>
          </p:cNvSpPr>
          <p:nvPr>
            <p:ph type="pic" idx="2"/>
          </p:nvPr>
        </p:nvSpPr>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45"/>
        <p:cNvGrpSpPr/>
        <p:nvPr/>
      </p:nvGrpSpPr>
      <p:grpSpPr>
        <a:xfrm>
          <a:off x="0" y="0"/>
          <a:ext cx="0" cy="0"/>
          <a:chOff x="0" y="0"/>
          <a:chExt cx="0" cy="0"/>
        </a:xfrm>
      </p:grpSpPr>
      <p:sp>
        <p:nvSpPr>
          <p:cNvPr id="1746" name="Google Shape;1746;p31"/>
          <p:cNvSpPr/>
          <p:nvPr/>
        </p:nvSpPr>
        <p:spPr>
          <a:xfrm>
            <a:off x="6455844" y="2002033"/>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47" name="Google Shape;1747;p31"/>
          <p:cNvGrpSpPr/>
          <p:nvPr/>
        </p:nvGrpSpPr>
        <p:grpSpPr>
          <a:xfrm>
            <a:off x="5870037" y="3915430"/>
            <a:ext cx="2683131" cy="2803392"/>
            <a:chOff x="2506924" y="2680383"/>
            <a:chExt cx="1178311" cy="1231070"/>
          </a:xfrm>
        </p:grpSpPr>
        <p:sp>
          <p:nvSpPr>
            <p:cNvPr id="1748" name="Google Shape;1748;p31"/>
            <p:cNvSpPr/>
            <p:nvPr/>
          </p:nvSpPr>
          <p:spPr>
            <a:xfrm>
              <a:off x="2506924" y="2733131"/>
              <a:ext cx="1178311" cy="1178322"/>
            </a:xfrm>
            <a:custGeom>
              <a:avLst/>
              <a:gdLst/>
              <a:ahLst/>
              <a:cxnLst/>
              <a:rect l="l" t="t" r="r" b="b"/>
              <a:pathLst>
                <a:path w="403531" h="403535" extrusionOk="0">
                  <a:moveTo>
                    <a:pt x="403531" y="201770"/>
                  </a:moveTo>
                  <a:cubicBezTo>
                    <a:pt x="403531" y="226742"/>
                    <a:pt x="398985" y="250661"/>
                    <a:pt x="390696" y="272726"/>
                  </a:cubicBezTo>
                  <a:cubicBezTo>
                    <a:pt x="383388" y="292170"/>
                    <a:pt x="373173" y="310207"/>
                    <a:pt x="360546" y="326254"/>
                  </a:cubicBezTo>
                  <a:cubicBezTo>
                    <a:pt x="323628" y="373318"/>
                    <a:pt x="266235" y="403536"/>
                    <a:pt x="201766" y="403536"/>
                  </a:cubicBezTo>
                  <a:cubicBezTo>
                    <a:pt x="141139" y="403536"/>
                    <a:pt x="86766" y="376806"/>
                    <a:pt x="49826" y="334475"/>
                  </a:cubicBezTo>
                  <a:cubicBezTo>
                    <a:pt x="18786" y="299006"/>
                    <a:pt x="0" y="252577"/>
                    <a:pt x="0" y="201766"/>
                  </a:cubicBezTo>
                  <a:cubicBezTo>
                    <a:pt x="0" y="150954"/>
                    <a:pt x="19703" y="102300"/>
                    <a:pt x="52052" y="66527"/>
                  </a:cubicBezTo>
                  <a:cubicBezTo>
                    <a:pt x="88946" y="25672"/>
                    <a:pt x="142356" y="0"/>
                    <a:pt x="201766" y="0"/>
                  </a:cubicBezTo>
                  <a:cubicBezTo>
                    <a:pt x="233578" y="0"/>
                    <a:pt x="263678" y="7354"/>
                    <a:pt x="290431" y="20475"/>
                  </a:cubicBezTo>
                  <a:cubicBezTo>
                    <a:pt x="339344" y="44439"/>
                    <a:pt x="377106" y="87616"/>
                    <a:pt x="393925" y="140158"/>
                  </a:cubicBezTo>
                  <a:cubicBezTo>
                    <a:pt x="400179" y="159579"/>
                    <a:pt x="403531" y="180287"/>
                    <a:pt x="403531" y="20176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31"/>
            <p:cNvSpPr/>
            <p:nvPr/>
          </p:nvSpPr>
          <p:spPr>
            <a:xfrm>
              <a:off x="2634870" y="2733142"/>
              <a:ext cx="1050356" cy="796345"/>
            </a:xfrm>
            <a:custGeom>
              <a:avLst/>
              <a:gdLst/>
              <a:ahLst/>
              <a:cxnLst/>
              <a:rect l="l" t="t" r="r" b="b"/>
              <a:pathLst>
                <a:path w="359711" h="272721" extrusionOk="0">
                  <a:moveTo>
                    <a:pt x="359711" y="201766"/>
                  </a:moveTo>
                  <a:cubicBezTo>
                    <a:pt x="359711" y="226738"/>
                    <a:pt x="355165" y="250656"/>
                    <a:pt x="346876" y="272721"/>
                  </a:cubicBezTo>
                  <a:cubicBezTo>
                    <a:pt x="341230" y="266980"/>
                    <a:pt x="335584" y="261266"/>
                    <a:pt x="329961" y="255525"/>
                  </a:cubicBezTo>
                  <a:cubicBezTo>
                    <a:pt x="323589" y="249012"/>
                    <a:pt x="317053" y="242430"/>
                    <a:pt x="308927" y="238306"/>
                  </a:cubicBezTo>
                  <a:cubicBezTo>
                    <a:pt x="300284" y="233901"/>
                    <a:pt x="290445" y="232638"/>
                    <a:pt x="280816" y="231511"/>
                  </a:cubicBezTo>
                  <a:cubicBezTo>
                    <a:pt x="274539" y="230785"/>
                    <a:pt x="267604" y="230222"/>
                    <a:pt x="262449" y="233923"/>
                  </a:cubicBezTo>
                  <a:cubicBezTo>
                    <a:pt x="258724" y="236617"/>
                    <a:pt x="256735" y="241023"/>
                    <a:pt x="254482" y="245051"/>
                  </a:cubicBezTo>
                  <a:cubicBezTo>
                    <a:pt x="251180" y="250906"/>
                    <a:pt x="246774" y="256506"/>
                    <a:pt x="240660" y="259272"/>
                  </a:cubicBezTo>
                  <a:cubicBezTo>
                    <a:pt x="234524" y="262061"/>
                    <a:pt x="226394" y="261239"/>
                    <a:pt x="222202" y="255993"/>
                  </a:cubicBezTo>
                  <a:cubicBezTo>
                    <a:pt x="220516" y="253885"/>
                    <a:pt x="219554" y="251238"/>
                    <a:pt x="217796" y="249175"/>
                  </a:cubicBezTo>
                  <a:cubicBezTo>
                    <a:pt x="211914" y="242217"/>
                    <a:pt x="200791" y="244679"/>
                    <a:pt x="192120" y="241958"/>
                  </a:cubicBezTo>
                  <a:cubicBezTo>
                    <a:pt x="179284" y="237929"/>
                    <a:pt x="173588" y="223454"/>
                    <a:pt x="164922" y="213166"/>
                  </a:cubicBezTo>
                  <a:cubicBezTo>
                    <a:pt x="163096" y="210986"/>
                    <a:pt x="160962" y="208879"/>
                    <a:pt x="158268" y="207966"/>
                  </a:cubicBezTo>
                  <a:cubicBezTo>
                    <a:pt x="152386" y="205949"/>
                    <a:pt x="145687" y="210028"/>
                    <a:pt x="139855" y="207920"/>
                  </a:cubicBezTo>
                  <a:cubicBezTo>
                    <a:pt x="130017" y="204359"/>
                    <a:pt x="130834" y="186932"/>
                    <a:pt x="120669" y="184447"/>
                  </a:cubicBezTo>
                  <a:cubicBezTo>
                    <a:pt x="116123" y="183321"/>
                    <a:pt x="111204" y="185969"/>
                    <a:pt x="106707" y="184633"/>
                  </a:cubicBezTo>
                  <a:cubicBezTo>
                    <a:pt x="102746" y="183416"/>
                    <a:pt x="100357" y="179528"/>
                    <a:pt x="97641" y="176390"/>
                  </a:cubicBezTo>
                  <a:cubicBezTo>
                    <a:pt x="93467" y="171525"/>
                    <a:pt x="89352" y="171148"/>
                    <a:pt x="84301" y="174432"/>
                  </a:cubicBezTo>
                  <a:cubicBezTo>
                    <a:pt x="80713" y="176767"/>
                    <a:pt x="75708" y="179692"/>
                    <a:pt x="74127" y="183920"/>
                  </a:cubicBezTo>
                  <a:cubicBezTo>
                    <a:pt x="72410" y="188526"/>
                    <a:pt x="73264" y="193645"/>
                    <a:pt x="74263" y="198459"/>
                  </a:cubicBezTo>
                  <a:cubicBezTo>
                    <a:pt x="75640" y="205081"/>
                    <a:pt x="77293" y="211781"/>
                    <a:pt x="80804" y="217563"/>
                  </a:cubicBezTo>
                  <a:cubicBezTo>
                    <a:pt x="83347" y="221755"/>
                    <a:pt x="86890" y="225539"/>
                    <a:pt x="87912" y="230335"/>
                  </a:cubicBezTo>
                  <a:cubicBezTo>
                    <a:pt x="88934" y="235140"/>
                    <a:pt x="86700" y="240745"/>
                    <a:pt x="82171" y="242648"/>
                  </a:cubicBezTo>
                  <a:cubicBezTo>
                    <a:pt x="77643" y="244552"/>
                    <a:pt x="71470" y="241404"/>
                    <a:pt x="71179" y="236503"/>
                  </a:cubicBezTo>
                  <a:cubicBezTo>
                    <a:pt x="71079" y="234859"/>
                    <a:pt x="71584" y="233228"/>
                    <a:pt x="71552" y="231584"/>
                  </a:cubicBezTo>
                  <a:cubicBezTo>
                    <a:pt x="71452" y="226443"/>
                    <a:pt x="66547" y="222954"/>
                    <a:pt x="63503" y="218807"/>
                  </a:cubicBezTo>
                  <a:cubicBezTo>
                    <a:pt x="58053" y="211381"/>
                    <a:pt x="58534" y="201321"/>
                    <a:pt x="59007" y="192123"/>
                  </a:cubicBezTo>
                  <a:cubicBezTo>
                    <a:pt x="59484" y="182730"/>
                    <a:pt x="59225" y="172506"/>
                    <a:pt x="52725" y="165093"/>
                  </a:cubicBezTo>
                  <a:cubicBezTo>
                    <a:pt x="50200" y="162214"/>
                    <a:pt x="46730" y="159012"/>
                    <a:pt x="43255" y="157499"/>
                  </a:cubicBezTo>
                  <a:cubicBezTo>
                    <a:pt x="39372" y="155810"/>
                    <a:pt x="34598" y="156564"/>
                    <a:pt x="31378" y="153343"/>
                  </a:cubicBezTo>
                  <a:cubicBezTo>
                    <a:pt x="26786" y="148729"/>
                    <a:pt x="29456" y="139358"/>
                    <a:pt x="23997" y="135843"/>
                  </a:cubicBezTo>
                  <a:cubicBezTo>
                    <a:pt x="20999" y="133922"/>
                    <a:pt x="17061" y="134884"/>
                    <a:pt x="13550" y="134344"/>
                  </a:cubicBezTo>
                  <a:cubicBezTo>
                    <a:pt x="7904" y="133522"/>
                    <a:pt x="3476" y="128698"/>
                    <a:pt x="1577" y="123311"/>
                  </a:cubicBezTo>
                  <a:cubicBezTo>
                    <a:pt x="-344" y="117925"/>
                    <a:pt x="-158" y="112043"/>
                    <a:pt x="315" y="106374"/>
                  </a:cubicBezTo>
                  <a:cubicBezTo>
                    <a:pt x="1464" y="92857"/>
                    <a:pt x="4112" y="79458"/>
                    <a:pt x="8231" y="66527"/>
                  </a:cubicBezTo>
                  <a:cubicBezTo>
                    <a:pt x="45126" y="25672"/>
                    <a:pt x="98536" y="0"/>
                    <a:pt x="157946" y="0"/>
                  </a:cubicBezTo>
                  <a:cubicBezTo>
                    <a:pt x="189758" y="0"/>
                    <a:pt x="219858" y="7354"/>
                    <a:pt x="246610" y="20475"/>
                  </a:cubicBezTo>
                  <a:cubicBezTo>
                    <a:pt x="237849" y="28955"/>
                    <a:pt x="228056" y="36781"/>
                    <a:pt x="219390" y="45189"/>
                  </a:cubicBezTo>
                  <a:cubicBezTo>
                    <a:pt x="215807" y="48654"/>
                    <a:pt x="212314" y="52542"/>
                    <a:pt x="211028" y="57348"/>
                  </a:cubicBezTo>
                  <a:cubicBezTo>
                    <a:pt x="209107" y="64656"/>
                    <a:pt x="212645" y="72155"/>
                    <a:pt x="214076" y="79554"/>
                  </a:cubicBezTo>
                  <a:cubicBezTo>
                    <a:pt x="216138" y="90141"/>
                    <a:pt x="213676" y="101505"/>
                    <a:pt x="207445" y="110289"/>
                  </a:cubicBezTo>
                  <a:cubicBezTo>
                    <a:pt x="203416" y="115981"/>
                    <a:pt x="197629" y="121322"/>
                    <a:pt x="197629" y="128280"/>
                  </a:cubicBezTo>
                  <a:cubicBezTo>
                    <a:pt x="197629" y="134326"/>
                    <a:pt x="202008" y="139313"/>
                    <a:pt x="206155" y="143696"/>
                  </a:cubicBezTo>
                  <a:cubicBezTo>
                    <a:pt x="212504" y="150441"/>
                    <a:pt x="219626" y="157563"/>
                    <a:pt x="228783" y="158735"/>
                  </a:cubicBezTo>
                  <a:cubicBezTo>
                    <a:pt x="237499" y="159861"/>
                    <a:pt x="245861" y="155292"/>
                    <a:pt x="254573" y="154215"/>
                  </a:cubicBezTo>
                  <a:cubicBezTo>
                    <a:pt x="256049" y="154052"/>
                    <a:pt x="257616" y="153956"/>
                    <a:pt x="259001" y="154497"/>
                  </a:cubicBezTo>
                  <a:cubicBezTo>
                    <a:pt x="261931" y="155623"/>
                    <a:pt x="263243" y="158948"/>
                    <a:pt x="264715" y="161714"/>
                  </a:cubicBezTo>
                  <a:cubicBezTo>
                    <a:pt x="271978" y="175277"/>
                    <a:pt x="291631" y="180218"/>
                    <a:pt x="304444" y="171716"/>
                  </a:cubicBezTo>
                  <a:cubicBezTo>
                    <a:pt x="314377" y="165084"/>
                    <a:pt x="319251" y="152694"/>
                    <a:pt x="329066" y="145899"/>
                  </a:cubicBezTo>
                  <a:cubicBezTo>
                    <a:pt x="335203" y="141657"/>
                    <a:pt x="342606" y="140090"/>
                    <a:pt x="350105" y="140158"/>
                  </a:cubicBezTo>
                  <a:cubicBezTo>
                    <a:pt x="356359" y="159579"/>
                    <a:pt x="359711" y="180287"/>
                    <a:pt x="359711" y="201766"/>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31"/>
            <p:cNvSpPr/>
            <p:nvPr/>
          </p:nvSpPr>
          <p:spPr>
            <a:xfrm>
              <a:off x="2652406" y="3587873"/>
              <a:ext cx="907299" cy="323510"/>
            </a:xfrm>
            <a:custGeom>
              <a:avLst/>
              <a:gdLst/>
              <a:ahLst/>
              <a:cxnLst/>
              <a:rect l="l" t="t" r="r" b="b"/>
              <a:pathLst>
                <a:path w="310719" h="110791" extrusionOk="0">
                  <a:moveTo>
                    <a:pt x="310720" y="33509"/>
                  </a:moveTo>
                  <a:cubicBezTo>
                    <a:pt x="273802" y="80573"/>
                    <a:pt x="216409" y="110791"/>
                    <a:pt x="151940" y="110791"/>
                  </a:cubicBezTo>
                  <a:cubicBezTo>
                    <a:pt x="91313" y="110791"/>
                    <a:pt x="36940" y="84062"/>
                    <a:pt x="0" y="41730"/>
                  </a:cubicBezTo>
                  <a:cubicBezTo>
                    <a:pt x="4851" y="38028"/>
                    <a:pt x="10142" y="34867"/>
                    <a:pt x="15720" y="32360"/>
                  </a:cubicBezTo>
                  <a:cubicBezTo>
                    <a:pt x="22583" y="29267"/>
                    <a:pt x="30032" y="27159"/>
                    <a:pt x="37553" y="27463"/>
                  </a:cubicBezTo>
                  <a:cubicBezTo>
                    <a:pt x="52192" y="28049"/>
                    <a:pt x="64706" y="37442"/>
                    <a:pt x="77682" y="44192"/>
                  </a:cubicBezTo>
                  <a:cubicBezTo>
                    <a:pt x="80257" y="45527"/>
                    <a:pt x="83001" y="46790"/>
                    <a:pt x="85881" y="46699"/>
                  </a:cubicBezTo>
                  <a:cubicBezTo>
                    <a:pt x="88574" y="46631"/>
                    <a:pt x="91081" y="45341"/>
                    <a:pt x="93375" y="43960"/>
                  </a:cubicBezTo>
                  <a:cubicBezTo>
                    <a:pt x="100542" y="39554"/>
                    <a:pt x="106656" y="33604"/>
                    <a:pt x="113519" y="28735"/>
                  </a:cubicBezTo>
                  <a:cubicBezTo>
                    <a:pt x="120382" y="23884"/>
                    <a:pt x="128535" y="20019"/>
                    <a:pt x="136919" y="20723"/>
                  </a:cubicBezTo>
                  <a:cubicBezTo>
                    <a:pt x="142283" y="21191"/>
                    <a:pt x="147507" y="23489"/>
                    <a:pt x="152871" y="22876"/>
                  </a:cubicBezTo>
                  <a:cubicBezTo>
                    <a:pt x="162523" y="21777"/>
                    <a:pt x="168427" y="12030"/>
                    <a:pt x="176412" y="6502"/>
                  </a:cubicBezTo>
                  <a:cubicBezTo>
                    <a:pt x="185269" y="411"/>
                    <a:pt x="196674" y="-384"/>
                    <a:pt x="207430" y="130"/>
                  </a:cubicBezTo>
                  <a:cubicBezTo>
                    <a:pt x="229191" y="1206"/>
                    <a:pt x="250488" y="6852"/>
                    <a:pt x="271172" y="13765"/>
                  </a:cubicBezTo>
                  <a:cubicBezTo>
                    <a:pt x="282723" y="17630"/>
                    <a:pt x="294269" y="21963"/>
                    <a:pt x="304388" y="28781"/>
                  </a:cubicBezTo>
                  <a:cubicBezTo>
                    <a:pt x="306568" y="30257"/>
                    <a:pt x="308676" y="31824"/>
                    <a:pt x="310715" y="3351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31"/>
            <p:cNvSpPr/>
            <p:nvPr/>
          </p:nvSpPr>
          <p:spPr>
            <a:xfrm>
              <a:off x="2711995" y="2915738"/>
              <a:ext cx="33746" cy="68506"/>
            </a:xfrm>
            <a:custGeom>
              <a:avLst/>
              <a:gdLst/>
              <a:ahLst/>
              <a:cxnLst/>
              <a:rect l="l" t="t" r="r" b="b"/>
              <a:pathLst>
                <a:path w="11557" h="23461" extrusionOk="0">
                  <a:moveTo>
                    <a:pt x="102" y="5692"/>
                  </a:moveTo>
                  <a:cubicBezTo>
                    <a:pt x="3517" y="9412"/>
                    <a:pt x="5907" y="14035"/>
                    <a:pt x="7010" y="18959"/>
                  </a:cubicBezTo>
                  <a:cubicBezTo>
                    <a:pt x="7319" y="20335"/>
                    <a:pt x="7524" y="21730"/>
                    <a:pt x="7623" y="23138"/>
                  </a:cubicBezTo>
                  <a:lnTo>
                    <a:pt x="8296" y="23138"/>
                  </a:lnTo>
                  <a:cubicBezTo>
                    <a:pt x="7760" y="17147"/>
                    <a:pt x="7242" y="10815"/>
                    <a:pt x="9227" y="5020"/>
                  </a:cubicBezTo>
                  <a:cubicBezTo>
                    <a:pt x="9776" y="3416"/>
                    <a:pt x="10535" y="1890"/>
                    <a:pt x="11498" y="491"/>
                  </a:cubicBezTo>
                  <a:cubicBezTo>
                    <a:pt x="11743" y="132"/>
                    <a:pt x="11162" y="-204"/>
                    <a:pt x="10916" y="150"/>
                  </a:cubicBezTo>
                  <a:cubicBezTo>
                    <a:pt x="9191" y="2649"/>
                    <a:pt x="8160" y="5546"/>
                    <a:pt x="7646" y="8526"/>
                  </a:cubicBezTo>
                  <a:cubicBezTo>
                    <a:pt x="7133" y="11506"/>
                    <a:pt x="7079" y="14749"/>
                    <a:pt x="7228" y="17864"/>
                  </a:cubicBezTo>
                  <a:cubicBezTo>
                    <a:pt x="7315" y="19627"/>
                    <a:pt x="7460" y="21384"/>
                    <a:pt x="7614" y="23138"/>
                  </a:cubicBezTo>
                  <a:cubicBezTo>
                    <a:pt x="7651" y="23565"/>
                    <a:pt x="8319" y="23574"/>
                    <a:pt x="8287" y="23138"/>
                  </a:cubicBezTo>
                  <a:cubicBezTo>
                    <a:pt x="7923" y="17987"/>
                    <a:pt x="6184" y="12950"/>
                    <a:pt x="3295" y="8667"/>
                  </a:cubicBezTo>
                  <a:cubicBezTo>
                    <a:pt x="2473" y="7450"/>
                    <a:pt x="1560" y="6296"/>
                    <a:pt x="570" y="5210"/>
                  </a:cubicBezTo>
                  <a:cubicBezTo>
                    <a:pt x="275" y="4888"/>
                    <a:pt x="-202" y="5369"/>
                    <a:pt x="93" y="5687"/>
                  </a:cubicBezTo>
                  <a:lnTo>
                    <a:pt x="93" y="568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31"/>
            <p:cNvSpPr/>
            <p:nvPr/>
          </p:nvSpPr>
          <p:spPr>
            <a:xfrm>
              <a:off x="3247340" y="3629201"/>
              <a:ext cx="33744" cy="68506"/>
            </a:xfrm>
            <a:custGeom>
              <a:avLst/>
              <a:gdLst/>
              <a:ahLst/>
              <a:cxnLst/>
              <a:rect l="l" t="t" r="r" b="b"/>
              <a:pathLst>
                <a:path w="11556" h="23461" extrusionOk="0">
                  <a:moveTo>
                    <a:pt x="102" y="5692"/>
                  </a:moveTo>
                  <a:cubicBezTo>
                    <a:pt x="3518" y="9412"/>
                    <a:pt x="5907" y="14035"/>
                    <a:pt x="7010" y="18959"/>
                  </a:cubicBezTo>
                  <a:cubicBezTo>
                    <a:pt x="7319" y="20335"/>
                    <a:pt x="7524" y="21730"/>
                    <a:pt x="7624" y="23138"/>
                  </a:cubicBezTo>
                  <a:lnTo>
                    <a:pt x="8296" y="23138"/>
                  </a:lnTo>
                  <a:cubicBezTo>
                    <a:pt x="7760" y="17147"/>
                    <a:pt x="7242" y="10815"/>
                    <a:pt x="9227" y="5020"/>
                  </a:cubicBezTo>
                  <a:cubicBezTo>
                    <a:pt x="9777" y="3416"/>
                    <a:pt x="10535" y="1890"/>
                    <a:pt x="11498" y="491"/>
                  </a:cubicBezTo>
                  <a:cubicBezTo>
                    <a:pt x="11743" y="132"/>
                    <a:pt x="11162" y="-204"/>
                    <a:pt x="10917" y="150"/>
                  </a:cubicBezTo>
                  <a:cubicBezTo>
                    <a:pt x="9191" y="2649"/>
                    <a:pt x="8160" y="5546"/>
                    <a:pt x="7646" y="8526"/>
                  </a:cubicBezTo>
                  <a:cubicBezTo>
                    <a:pt x="7133" y="11506"/>
                    <a:pt x="7078" y="14749"/>
                    <a:pt x="7228" y="17864"/>
                  </a:cubicBezTo>
                  <a:cubicBezTo>
                    <a:pt x="7315" y="19627"/>
                    <a:pt x="7460" y="21384"/>
                    <a:pt x="7614" y="23138"/>
                  </a:cubicBezTo>
                  <a:cubicBezTo>
                    <a:pt x="7651" y="23565"/>
                    <a:pt x="8318" y="23574"/>
                    <a:pt x="8287" y="23138"/>
                  </a:cubicBezTo>
                  <a:cubicBezTo>
                    <a:pt x="7923" y="17987"/>
                    <a:pt x="6184" y="12950"/>
                    <a:pt x="3295" y="8667"/>
                  </a:cubicBezTo>
                  <a:cubicBezTo>
                    <a:pt x="2473" y="7450"/>
                    <a:pt x="1560" y="6296"/>
                    <a:pt x="570" y="5210"/>
                  </a:cubicBezTo>
                  <a:cubicBezTo>
                    <a:pt x="275" y="4888"/>
                    <a:pt x="-202" y="5369"/>
                    <a:pt x="93" y="5687"/>
                  </a:cubicBezTo>
                  <a:lnTo>
                    <a:pt x="93" y="568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31"/>
            <p:cNvSpPr/>
            <p:nvPr/>
          </p:nvSpPr>
          <p:spPr>
            <a:xfrm>
              <a:off x="3026660" y="2849689"/>
              <a:ext cx="42168" cy="44626"/>
            </a:xfrm>
            <a:custGeom>
              <a:avLst/>
              <a:gdLst/>
              <a:ahLst/>
              <a:cxnLst/>
              <a:rect l="l" t="t" r="r" b="b"/>
              <a:pathLst>
                <a:path w="14441" h="15283" extrusionOk="0">
                  <a:moveTo>
                    <a:pt x="105" y="7148"/>
                  </a:moveTo>
                  <a:cubicBezTo>
                    <a:pt x="2644" y="9682"/>
                    <a:pt x="5024" y="12362"/>
                    <a:pt x="7240" y="15182"/>
                  </a:cubicBezTo>
                  <a:cubicBezTo>
                    <a:pt x="7394" y="15378"/>
                    <a:pt x="7762" y="15269"/>
                    <a:pt x="7803" y="15033"/>
                  </a:cubicBezTo>
                  <a:cubicBezTo>
                    <a:pt x="8544" y="10936"/>
                    <a:pt x="10074" y="7002"/>
                    <a:pt x="12300" y="3482"/>
                  </a:cubicBezTo>
                  <a:cubicBezTo>
                    <a:pt x="12931" y="2483"/>
                    <a:pt x="13622" y="1515"/>
                    <a:pt x="14362" y="593"/>
                  </a:cubicBezTo>
                  <a:cubicBezTo>
                    <a:pt x="14630" y="257"/>
                    <a:pt x="14158" y="-224"/>
                    <a:pt x="13885" y="117"/>
                  </a:cubicBezTo>
                  <a:cubicBezTo>
                    <a:pt x="11214" y="3441"/>
                    <a:pt x="9198" y="7270"/>
                    <a:pt x="7980" y="11363"/>
                  </a:cubicBezTo>
                  <a:cubicBezTo>
                    <a:pt x="7640" y="12507"/>
                    <a:pt x="7363" y="13674"/>
                    <a:pt x="7149" y="14851"/>
                  </a:cubicBezTo>
                  <a:lnTo>
                    <a:pt x="7713" y="14701"/>
                  </a:lnTo>
                  <a:cubicBezTo>
                    <a:pt x="5496" y="11885"/>
                    <a:pt x="3111" y="9201"/>
                    <a:pt x="577" y="6666"/>
                  </a:cubicBezTo>
                  <a:cubicBezTo>
                    <a:pt x="268" y="6357"/>
                    <a:pt x="-209" y="6834"/>
                    <a:pt x="100" y="7143"/>
                  </a:cubicBezTo>
                  <a:lnTo>
                    <a:pt x="100" y="714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31"/>
            <p:cNvSpPr/>
            <p:nvPr/>
          </p:nvSpPr>
          <p:spPr>
            <a:xfrm>
              <a:off x="2860199" y="3017096"/>
              <a:ext cx="22680" cy="40065"/>
            </a:xfrm>
            <a:custGeom>
              <a:avLst/>
              <a:gdLst/>
              <a:ahLst/>
              <a:cxnLst/>
              <a:rect l="l" t="t" r="r" b="b"/>
              <a:pathLst>
                <a:path w="7767" h="13721" extrusionOk="0">
                  <a:moveTo>
                    <a:pt x="677" y="13395"/>
                  </a:moveTo>
                  <a:cubicBezTo>
                    <a:pt x="704" y="11405"/>
                    <a:pt x="1045" y="9416"/>
                    <a:pt x="1849" y="7590"/>
                  </a:cubicBezTo>
                  <a:cubicBezTo>
                    <a:pt x="2607" y="5868"/>
                    <a:pt x="3725" y="4338"/>
                    <a:pt x="5019" y="2980"/>
                  </a:cubicBezTo>
                  <a:cubicBezTo>
                    <a:pt x="5841" y="2117"/>
                    <a:pt x="6736" y="1317"/>
                    <a:pt x="7653" y="559"/>
                  </a:cubicBezTo>
                  <a:cubicBezTo>
                    <a:pt x="7989" y="282"/>
                    <a:pt x="7508" y="-191"/>
                    <a:pt x="7176" y="82"/>
                  </a:cubicBezTo>
                  <a:cubicBezTo>
                    <a:pt x="5564" y="1413"/>
                    <a:pt x="4047" y="2866"/>
                    <a:pt x="2816" y="4560"/>
                  </a:cubicBezTo>
                  <a:cubicBezTo>
                    <a:pt x="1676" y="6132"/>
                    <a:pt x="840" y="7917"/>
                    <a:pt x="409" y="9811"/>
                  </a:cubicBezTo>
                  <a:cubicBezTo>
                    <a:pt x="141" y="10983"/>
                    <a:pt x="18" y="12191"/>
                    <a:pt x="0" y="13395"/>
                  </a:cubicBezTo>
                  <a:cubicBezTo>
                    <a:pt x="-5" y="13831"/>
                    <a:pt x="668" y="13831"/>
                    <a:pt x="672" y="13395"/>
                  </a:cubicBezTo>
                  <a:lnTo>
                    <a:pt x="672" y="1339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31"/>
            <p:cNvSpPr/>
            <p:nvPr/>
          </p:nvSpPr>
          <p:spPr>
            <a:xfrm>
              <a:off x="2835352" y="2970927"/>
              <a:ext cx="27880" cy="123224"/>
            </a:xfrm>
            <a:custGeom>
              <a:avLst/>
              <a:gdLst/>
              <a:ahLst/>
              <a:cxnLst/>
              <a:rect l="l" t="t" r="r" b="b"/>
              <a:pathLst>
                <a:path w="9548" h="42200" extrusionOk="0">
                  <a:moveTo>
                    <a:pt x="67" y="488"/>
                  </a:moveTo>
                  <a:cubicBezTo>
                    <a:pt x="3165" y="4808"/>
                    <a:pt x="5286" y="9745"/>
                    <a:pt x="6644" y="14873"/>
                  </a:cubicBezTo>
                  <a:cubicBezTo>
                    <a:pt x="8111" y="20405"/>
                    <a:pt x="8683" y="26123"/>
                    <a:pt x="8833" y="31828"/>
                  </a:cubicBezTo>
                  <a:cubicBezTo>
                    <a:pt x="8920" y="35176"/>
                    <a:pt x="8865" y="38528"/>
                    <a:pt x="8761" y="41875"/>
                  </a:cubicBezTo>
                  <a:cubicBezTo>
                    <a:pt x="8747" y="42311"/>
                    <a:pt x="9424" y="42307"/>
                    <a:pt x="9433" y="41875"/>
                  </a:cubicBezTo>
                  <a:cubicBezTo>
                    <a:pt x="9619" y="35871"/>
                    <a:pt x="9651" y="29843"/>
                    <a:pt x="8974" y="23866"/>
                  </a:cubicBezTo>
                  <a:cubicBezTo>
                    <a:pt x="8357" y="18420"/>
                    <a:pt x="7144" y="13029"/>
                    <a:pt x="5000" y="7969"/>
                  </a:cubicBezTo>
                  <a:cubicBezTo>
                    <a:pt x="3833" y="5216"/>
                    <a:pt x="2393" y="2578"/>
                    <a:pt x="644" y="148"/>
                  </a:cubicBezTo>
                  <a:cubicBezTo>
                    <a:pt x="394" y="-202"/>
                    <a:pt x="-192" y="134"/>
                    <a:pt x="63" y="488"/>
                  </a:cubicBezTo>
                  <a:lnTo>
                    <a:pt x="63" y="4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31"/>
            <p:cNvSpPr/>
            <p:nvPr/>
          </p:nvSpPr>
          <p:spPr>
            <a:xfrm>
              <a:off x="2863422" y="3006124"/>
              <a:ext cx="47517" cy="32830"/>
            </a:xfrm>
            <a:custGeom>
              <a:avLst/>
              <a:gdLst/>
              <a:ahLst/>
              <a:cxnLst/>
              <a:rect l="l" t="t" r="r" b="b"/>
              <a:pathLst>
                <a:path w="16273" h="11243" extrusionOk="0">
                  <a:moveTo>
                    <a:pt x="1517" y="7178"/>
                  </a:moveTo>
                  <a:cubicBezTo>
                    <a:pt x="2512" y="5289"/>
                    <a:pt x="3706" y="3467"/>
                    <a:pt x="5341" y="2096"/>
                  </a:cubicBezTo>
                  <a:cubicBezTo>
                    <a:pt x="6976" y="724"/>
                    <a:pt x="9098" y="-162"/>
                    <a:pt x="11223" y="25"/>
                  </a:cubicBezTo>
                  <a:cubicBezTo>
                    <a:pt x="13349" y="215"/>
                    <a:pt x="15411" y="1623"/>
                    <a:pt x="16033" y="3663"/>
                  </a:cubicBezTo>
                  <a:cubicBezTo>
                    <a:pt x="16269" y="4430"/>
                    <a:pt x="16297" y="5248"/>
                    <a:pt x="16260" y="6052"/>
                  </a:cubicBezTo>
                  <a:cubicBezTo>
                    <a:pt x="16224" y="6815"/>
                    <a:pt x="16061" y="7682"/>
                    <a:pt x="15407" y="8073"/>
                  </a:cubicBezTo>
                  <a:cubicBezTo>
                    <a:pt x="15052" y="8287"/>
                    <a:pt x="14625" y="8314"/>
                    <a:pt x="14212" y="8328"/>
                  </a:cubicBezTo>
                  <a:cubicBezTo>
                    <a:pt x="11727" y="8414"/>
                    <a:pt x="9234" y="8209"/>
                    <a:pt x="6763" y="8468"/>
                  </a:cubicBezTo>
                  <a:cubicBezTo>
                    <a:pt x="4292" y="8723"/>
                    <a:pt x="1771" y="9504"/>
                    <a:pt x="0" y="1124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31"/>
            <p:cNvSpPr/>
            <p:nvPr/>
          </p:nvSpPr>
          <p:spPr>
            <a:xfrm>
              <a:off x="2815223" y="3002886"/>
              <a:ext cx="45155" cy="33761"/>
            </a:xfrm>
            <a:custGeom>
              <a:avLst/>
              <a:gdLst/>
              <a:ahLst/>
              <a:cxnLst/>
              <a:rect l="l" t="t" r="r" b="b"/>
              <a:pathLst>
                <a:path w="15464" h="11562" extrusionOk="0">
                  <a:moveTo>
                    <a:pt x="11085" y="3364"/>
                  </a:moveTo>
                  <a:cubicBezTo>
                    <a:pt x="9323" y="1497"/>
                    <a:pt x="6920" y="157"/>
                    <a:pt x="4354" y="12"/>
                  </a:cubicBezTo>
                  <a:cubicBezTo>
                    <a:pt x="3314" y="-47"/>
                    <a:pt x="2220" y="107"/>
                    <a:pt x="1375" y="716"/>
                  </a:cubicBezTo>
                  <a:cubicBezTo>
                    <a:pt x="271" y="1510"/>
                    <a:pt x="-215" y="3023"/>
                    <a:pt x="89" y="4354"/>
                  </a:cubicBezTo>
                  <a:cubicBezTo>
                    <a:pt x="394" y="5685"/>
                    <a:pt x="1406" y="6793"/>
                    <a:pt x="2646" y="7356"/>
                  </a:cubicBezTo>
                  <a:cubicBezTo>
                    <a:pt x="5376" y="8596"/>
                    <a:pt x="8710" y="7292"/>
                    <a:pt x="11512" y="8355"/>
                  </a:cubicBezTo>
                  <a:cubicBezTo>
                    <a:pt x="13125" y="8969"/>
                    <a:pt x="14369" y="10281"/>
                    <a:pt x="15459" y="11562"/>
                  </a:cubicBezTo>
                  <a:cubicBezTo>
                    <a:pt x="15605" y="9018"/>
                    <a:pt x="12730" y="5108"/>
                    <a:pt x="11085" y="33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31"/>
            <p:cNvSpPr/>
            <p:nvPr/>
          </p:nvSpPr>
          <p:spPr>
            <a:xfrm>
              <a:off x="2751406" y="2729452"/>
              <a:ext cx="27880" cy="123224"/>
            </a:xfrm>
            <a:custGeom>
              <a:avLst/>
              <a:gdLst/>
              <a:ahLst/>
              <a:cxnLst/>
              <a:rect l="l" t="t" r="r" b="b"/>
              <a:pathLst>
                <a:path w="9548" h="42200" extrusionOk="0">
                  <a:moveTo>
                    <a:pt x="67" y="488"/>
                  </a:moveTo>
                  <a:cubicBezTo>
                    <a:pt x="3165" y="4808"/>
                    <a:pt x="5286" y="9745"/>
                    <a:pt x="6644" y="14873"/>
                  </a:cubicBezTo>
                  <a:cubicBezTo>
                    <a:pt x="8111" y="20405"/>
                    <a:pt x="8683" y="26123"/>
                    <a:pt x="8833" y="31828"/>
                  </a:cubicBezTo>
                  <a:cubicBezTo>
                    <a:pt x="8920" y="35176"/>
                    <a:pt x="8865" y="38528"/>
                    <a:pt x="8761" y="41875"/>
                  </a:cubicBezTo>
                  <a:cubicBezTo>
                    <a:pt x="8747" y="42311"/>
                    <a:pt x="9424" y="42307"/>
                    <a:pt x="9433" y="41875"/>
                  </a:cubicBezTo>
                  <a:cubicBezTo>
                    <a:pt x="9619" y="35871"/>
                    <a:pt x="9651" y="29843"/>
                    <a:pt x="8974" y="23866"/>
                  </a:cubicBezTo>
                  <a:cubicBezTo>
                    <a:pt x="8356" y="18420"/>
                    <a:pt x="7144" y="13029"/>
                    <a:pt x="5000" y="7969"/>
                  </a:cubicBezTo>
                  <a:cubicBezTo>
                    <a:pt x="3832" y="5216"/>
                    <a:pt x="2393" y="2578"/>
                    <a:pt x="644" y="148"/>
                  </a:cubicBezTo>
                  <a:cubicBezTo>
                    <a:pt x="394" y="-202"/>
                    <a:pt x="-192" y="134"/>
                    <a:pt x="63" y="488"/>
                  </a:cubicBezTo>
                  <a:lnTo>
                    <a:pt x="63" y="4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31"/>
            <p:cNvSpPr/>
            <p:nvPr/>
          </p:nvSpPr>
          <p:spPr>
            <a:xfrm>
              <a:off x="2779465" y="2764646"/>
              <a:ext cx="47517" cy="32830"/>
            </a:xfrm>
            <a:custGeom>
              <a:avLst/>
              <a:gdLst/>
              <a:ahLst/>
              <a:cxnLst/>
              <a:rect l="l" t="t" r="r" b="b"/>
              <a:pathLst>
                <a:path w="16273" h="11243" extrusionOk="0">
                  <a:moveTo>
                    <a:pt x="1517" y="7178"/>
                  </a:moveTo>
                  <a:cubicBezTo>
                    <a:pt x="2512" y="5289"/>
                    <a:pt x="3706" y="3468"/>
                    <a:pt x="5341" y="2096"/>
                  </a:cubicBezTo>
                  <a:cubicBezTo>
                    <a:pt x="6976" y="724"/>
                    <a:pt x="9098" y="-162"/>
                    <a:pt x="11223" y="25"/>
                  </a:cubicBezTo>
                  <a:cubicBezTo>
                    <a:pt x="13349" y="211"/>
                    <a:pt x="15411" y="1623"/>
                    <a:pt x="16033" y="3663"/>
                  </a:cubicBezTo>
                  <a:cubicBezTo>
                    <a:pt x="16269" y="4430"/>
                    <a:pt x="16297" y="5248"/>
                    <a:pt x="16260" y="6052"/>
                  </a:cubicBezTo>
                  <a:cubicBezTo>
                    <a:pt x="16224" y="6815"/>
                    <a:pt x="16061" y="7683"/>
                    <a:pt x="15407" y="8073"/>
                  </a:cubicBezTo>
                  <a:cubicBezTo>
                    <a:pt x="15052" y="8287"/>
                    <a:pt x="14625" y="8314"/>
                    <a:pt x="14212" y="8327"/>
                  </a:cubicBezTo>
                  <a:cubicBezTo>
                    <a:pt x="11727" y="8414"/>
                    <a:pt x="9234" y="8209"/>
                    <a:pt x="6763" y="8468"/>
                  </a:cubicBezTo>
                  <a:cubicBezTo>
                    <a:pt x="4292" y="8723"/>
                    <a:pt x="1771" y="9504"/>
                    <a:pt x="0" y="1124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31"/>
            <p:cNvSpPr/>
            <p:nvPr/>
          </p:nvSpPr>
          <p:spPr>
            <a:xfrm>
              <a:off x="2731277" y="2761408"/>
              <a:ext cx="45155" cy="33761"/>
            </a:xfrm>
            <a:custGeom>
              <a:avLst/>
              <a:gdLst/>
              <a:ahLst/>
              <a:cxnLst/>
              <a:rect l="l" t="t" r="r" b="b"/>
              <a:pathLst>
                <a:path w="15464" h="11562" extrusionOk="0">
                  <a:moveTo>
                    <a:pt x="11085" y="3364"/>
                  </a:moveTo>
                  <a:cubicBezTo>
                    <a:pt x="9323" y="1497"/>
                    <a:pt x="6920" y="157"/>
                    <a:pt x="4354" y="12"/>
                  </a:cubicBezTo>
                  <a:cubicBezTo>
                    <a:pt x="3314" y="-47"/>
                    <a:pt x="2219" y="107"/>
                    <a:pt x="1375" y="716"/>
                  </a:cubicBezTo>
                  <a:cubicBezTo>
                    <a:pt x="271" y="1511"/>
                    <a:pt x="-215" y="3023"/>
                    <a:pt x="89" y="4354"/>
                  </a:cubicBezTo>
                  <a:cubicBezTo>
                    <a:pt x="393" y="5685"/>
                    <a:pt x="1406" y="6793"/>
                    <a:pt x="2646" y="7356"/>
                  </a:cubicBezTo>
                  <a:cubicBezTo>
                    <a:pt x="5376" y="8596"/>
                    <a:pt x="8710" y="7293"/>
                    <a:pt x="11512" y="8355"/>
                  </a:cubicBezTo>
                  <a:cubicBezTo>
                    <a:pt x="13125" y="8969"/>
                    <a:pt x="14369" y="10281"/>
                    <a:pt x="15459" y="11562"/>
                  </a:cubicBezTo>
                  <a:cubicBezTo>
                    <a:pt x="15605" y="9019"/>
                    <a:pt x="12730" y="5108"/>
                    <a:pt x="11085" y="33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31"/>
            <p:cNvSpPr/>
            <p:nvPr/>
          </p:nvSpPr>
          <p:spPr>
            <a:xfrm>
              <a:off x="3437095" y="3590153"/>
              <a:ext cx="27880" cy="123224"/>
            </a:xfrm>
            <a:custGeom>
              <a:avLst/>
              <a:gdLst/>
              <a:ahLst/>
              <a:cxnLst/>
              <a:rect l="l" t="t" r="r" b="b"/>
              <a:pathLst>
                <a:path w="9548" h="42200" extrusionOk="0">
                  <a:moveTo>
                    <a:pt x="67" y="488"/>
                  </a:moveTo>
                  <a:cubicBezTo>
                    <a:pt x="3165" y="4808"/>
                    <a:pt x="5286" y="9745"/>
                    <a:pt x="6644" y="14873"/>
                  </a:cubicBezTo>
                  <a:cubicBezTo>
                    <a:pt x="8111" y="20405"/>
                    <a:pt x="8683" y="26123"/>
                    <a:pt x="8833" y="31828"/>
                  </a:cubicBezTo>
                  <a:cubicBezTo>
                    <a:pt x="8920" y="35176"/>
                    <a:pt x="8865" y="38528"/>
                    <a:pt x="8761" y="41875"/>
                  </a:cubicBezTo>
                  <a:cubicBezTo>
                    <a:pt x="8747" y="42311"/>
                    <a:pt x="9424" y="42307"/>
                    <a:pt x="9433" y="41875"/>
                  </a:cubicBezTo>
                  <a:cubicBezTo>
                    <a:pt x="9619" y="35871"/>
                    <a:pt x="9651" y="29843"/>
                    <a:pt x="8974" y="23866"/>
                  </a:cubicBezTo>
                  <a:cubicBezTo>
                    <a:pt x="8357" y="18420"/>
                    <a:pt x="7144" y="13029"/>
                    <a:pt x="5000" y="7969"/>
                  </a:cubicBezTo>
                  <a:cubicBezTo>
                    <a:pt x="3833" y="5216"/>
                    <a:pt x="2393" y="2578"/>
                    <a:pt x="644" y="148"/>
                  </a:cubicBezTo>
                  <a:cubicBezTo>
                    <a:pt x="394" y="-202"/>
                    <a:pt x="-192" y="134"/>
                    <a:pt x="63" y="488"/>
                  </a:cubicBezTo>
                  <a:lnTo>
                    <a:pt x="63" y="4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31"/>
            <p:cNvSpPr/>
            <p:nvPr/>
          </p:nvSpPr>
          <p:spPr>
            <a:xfrm>
              <a:off x="3465154" y="3625350"/>
              <a:ext cx="47517" cy="32830"/>
            </a:xfrm>
            <a:custGeom>
              <a:avLst/>
              <a:gdLst/>
              <a:ahLst/>
              <a:cxnLst/>
              <a:rect l="l" t="t" r="r" b="b"/>
              <a:pathLst>
                <a:path w="16273" h="11243" extrusionOk="0">
                  <a:moveTo>
                    <a:pt x="1517" y="7178"/>
                  </a:moveTo>
                  <a:cubicBezTo>
                    <a:pt x="2512" y="5289"/>
                    <a:pt x="3706" y="3468"/>
                    <a:pt x="5342" y="2096"/>
                  </a:cubicBezTo>
                  <a:cubicBezTo>
                    <a:pt x="6976" y="724"/>
                    <a:pt x="9098" y="-162"/>
                    <a:pt x="11223" y="25"/>
                  </a:cubicBezTo>
                  <a:cubicBezTo>
                    <a:pt x="13349" y="215"/>
                    <a:pt x="15411" y="1623"/>
                    <a:pt x="16033" y="3663"/>
                  </a:cubicBezTo>
                  <a:cubicBezTo>
                    <a:pt x="16269" y="4430"/>
                    <a:pt x="16297" y="5248"/>
                    <a:pt x="16261" y="6052"/>
                  </a:cubicBezTo>
                  <a:cubicBezTo>
                    <a:pt x="16224" y="6815"/>
                    <a:pt x="16061" y="7682"/>
                    <a:pt x="15407" y="8073"/>
                  </a:cubicBezTo>
                  <a:cubicBezTo>
                    <a:pt x="15052" y="8287"/>
                    <a:pt x="14625" y="8314"/>
                    <a:pt x="14212" y="8327"/>
                  </a:cubicBezTo>
                  <a:cubicBezTo>
                    <a:pt x="11727" y="8414"/>
                    <a:pt x="9234" y="8209"/>
                    <a:pt x="6763" y="8468"/>
                  </a:cubicBezTo>
                  <a:cubicBezTo>
                    <a:pt x="4292" y="8727"/>
                    <a:pt x="1771" y="9504"/>
                    <a:pt x="0" y="1124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31"/>
            <p:cNvSpPr/>
            <p:nvPr/>
          </p:nvSpPr>
          <p:spPr>
            <a:xfrm>
              <a:off x="3416951" y="3622112"/>
              <a:ext cx="45155" cy="33761"/>
            </a:xfrm>
            <a:custGeom>
              <a:avLst/>
              <a:gdLst/>
              <a:ahLst/>
              <a:cxnLst/>
              <a:rect l="l" t="t" r="r" b="b"/>
              <a:pathLst>
                <a:path w="15464" h="11562" extrusionOk="0">
                  <a:moveTo>
                    <a:pt x="11085" y="3364"/>
                  </a:moveTo>
                  <a:cubicBezTo>
                    <a:pt x="9323" y="1497"/>
                    <a:pt x="6920" y="157"/>
                    <a:pt x="4354" y="12"/>
                  </a:cubicBezTo>
                  <a:cubicBezTo>
                    <a:pt x="3314" y="-47"/>
                    <a:pt x="2219" y="107"/>
                    <a:pt x="1375" y="716"/>
                  </a:cubicBezTo>
                  <a:cubicBezTo>
                    <a:pt x="271" y="1511"/>
                    <a:pt x="-215" y="3023"/>
                    <a:pt x="89" y="4354"/>
                  </a:cubicBezTo>
                  <a:cubicBezTo>
                    <a:pt x="393" y="5685"/>
                    <a:pt x="1406" y="6793"/>
                    <a:pt x="2646" y="7356"/>
                  </a:cubicBezTo>
                  <a:cubicBezTo>
                    <a:pt x="5376" y="8596"/>
                    <a:pt x="8710" y="7293"/>
                    <a:pt x="11512" y="8355"/>
                  </a:cubicBezTo>
                  <a:cubicBezTo>
                    <a:pt x="13125" y="8969"/>
                    <a:pt x="14369" y="10281"/>
                    <a:pt x="15459" y="11562"/>
                  </a:cubicBezTo>
                  <a:cubicBezTo>
                    <a:pt x="15605" y="9018"/>
                    <a:pt x="12730" y="5108"/>
                    <a:pt x="11085" y="33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31"/>
            <p:cNvSpPr/>
            <p:nvPr/>
          </p:nvSpPr>
          <p:spPr>
            <a:xfrm>
              <a:off x="3606802" y="3234670"/>
              <a:ext cx="27886" cy="123224"/>
            </a:xfrm>
            <a:custGeom>
              <a:avLst/>
              <a:gdLst/>
              <a:ahLst/>
              <a:cxnLst/>
              <a:rect l="l" t="t" r="r" b="b"/>
              <a:pathLst>
                <a:path w="9550" h="42200" extrusionOk="0">
                  <a:moveTo>
                    <a:pt x="8902" y="148"/>
                  </a:moveTo>
                  <a:cubicBezTo>
                    <a:pt x="5781" y="4499"/>
                    <a:pt x="3642" y="9486"/>
                    <a:pt x="2270" y="14646"/>
                  </a:cubicBezTo>
                  <a:cubicBezTo>
                    <a:pt x="785" y="20228"/>
                    <a:pt x="199" y="26014"/>
                    <a:pt x="45" y="31774"/>
                  </a:cubicBezTo>
                  <a:cubicBezTo>
                    <a:pt x="-46" y="35139"/>
                    <a:pt x="13" y="38510"/>
                    <a:pt x="117" y="41875"/>
                  </a:cubicBezTo>
                  <a:cubicBezTo>
                    <a:pt x="131" y="42307"/>
                    <a:pt x="803" y="42311"/>
                    <a:pt x="790" y="41875"/>
                  </a:cubicBezTo>
                  <a:cubicBezTo>
                    <a:pt x="604" y="35925"/>
                    <a:pt x="572" y="29952"/>
                    <a:pt x="1230" y="24030"/>
                  </a:cubicBezTo>
                  <a:cubicBezTo>
                    <a:pt x="1830" y="18638"/>
                    <a:pt x="3029" y="13274"/>
                    <a:pt x="5150" y="8269"/>
                  </a:cubicBezTo>
                  <a:cubicBezTo>
                    <a:pt x="6313" y="5530"/>
                    <a:pt x="7753" y="2905"/>
                    <a:pt x="9488" y="488"/>
                  </a:cubicBezTo>
                  <a:cubicBezTo>
                    <a:pt x="9742" y="134"/>
                    <a:pt x="9156" y="-202"/>
                    <a:pt x="8906" y="148"/>
                  </a:cubicBezTo>
                  <a:lnTo>
                    <a:pt x="8906" y="14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31"/>
            <p:cNvSpPr/>
            <p:nvPr/>
          </p:nvSpPr>
          <p:spPr>
            <a:xfrm>
              <a:off x="3559114" y="3269867"/>
              <a:ext cx="47517" cy="32830"/>
            </a:xfrm>
            <a:custGeom>
              <a:avLst/>
              <a:gdLst/>
              <a:ahLst/>
              <a:cxnLst/>
              <a:rect l="l" t="t" r="r" b="b"/>
              <a:pathLst>
                <a:path w="16273" h="11243" extrusionOk="0">
                  <a:moveTo>
                    <a:pt x="14757" y="7178"/>
                  </a:moveTo>
                  <a:cubicBezTo>
                    <a:pt x="13762" y="5289"/>
                    <a:pt x="12567" y="3468"/>
                    <a:pt x="10932" y="2096"/>
                  </a:cubicBezTo>
                  <a:cubicBezTo>
                    <a:pt x="9297" y="724"/>
                    <a:pt x="7176" y="-162"/>
                    <a:pt x="5050" y="25"/>
                  </a:cubicBezTo>
                  <a:cubicBezTo>
                    <a:pt x="2925" y="211"/>
                    <a:pt x="863" y="1623"/>
                    <a:pt x="240" y="3663"/>
                  </a:cubicBezTo>
                  <a:cubicBezTo>
                    <a:pt x="4" y="4430"/>
                    <a:pt x="-23" y="5248"/>
                    <a:pt x="13" y="6052"/>
                  </a:cubicBezTo>
                  <a:cubicBezTo>
                    <a:pt x="50" y="6815"/>
                    <a:pt x="213" y="7683"/>
                    <a:pt x="867" y="8073"/>
                  </a:cubicBezTo>
                  <a:cubicBezTo>
                    <a:pt x="1221" y="8287"/>
                    <a:pt x="1648" y="8314"/>
                    <a:pt x="2062" y="8327"/>
                  </a:cubicBezTo>
                  <a:cubicBezTo>
                    <a:pt x="4546" y="8414"/>
                    <a:pt x="7040" y="8209"/>
                    <a:pt x="9511" y="8468"/>
                  </a:cubicBezTo>
                  <a:cubicBezTo>
                    <a:pt x="11981" y="8727"/>
                    <a:pt x="14502" y="9504"/>
                    <a:pt x="16274" y="1124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31"/>
            <p:cNvSpPr/>
            <p:nvPr/>
          </p:nvSpPr>
          <p:spPr>
            <a:xfrm>
              <a:off x="3609664" y="3266629"/>
              <a:ext cx="45155" cy="33758"/>
            </a:xfrm>
            <a:custGeom>
              <a:avLst/>
              <a:gdLst/>
              <a:ahLst/>
              <a:cxnLst/>
              <a:rect l="l" t="t" r="r" b="b"/>
              <a:pathLst>
                <a:path w="15464" h="11561" extrusionOk="0">
                  <a:moveTo>
                    <a:pt x="4379" y="3364"/>
                  </a:moveTo>
                  <a:cubicBezTo>
                    <a:pt x="6142" y="1497"/>
                    <a:pt x="8544" y="157"/>
                    <a:pt x="11111" y="12"/>
                  </a:cubicBezTo>
                  <a:cubicBezTo>
                    <a:pt x="12151" y="-47"/>
                    <a:pt x="13245" y="107"/>
                    <a:pt x="14090" y="716"/>
                  </a:cubicBezTo>
                  <a:cubicBezTo>
                    <a:pt x="15194" y="1511"/>
                    <a:pt x="15680" y="3023"/>
                    <a:pt x="15375" y="4354"/>
                  </a:cubicBezTo>
                  <a:cubicBezTo>
                    <a:pt x="15071" y="5685"/>
                    <a:pt x="14058" y="6793"/>
                    <a:pt x="12818" y="7356"/>
                  </a:cubicBezTo>
                  <a:cubicBezTo>
                    <a:pt x="10089" y="8596"/>
                    <a:pt x="6755" y="7293"/>
                    <a:pt x="3952" y="8355"/>
                  </a:cubicBezTo>
                  <a:cubicBezTo>
                    <a:pt x="2340" y="8969"/>
                    <a:pt x="1095" y="10281"/>
                    <a:pt x="5" y="11562"/>
                  </a:cubicBezTo>
                  <a:cubicBezTo>
                    <a:pt x="-140" y="9019"/>
                    <a:pt x="2735" y="5108"/>
                    <a:pt x="4379" y="33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31"/>
            <p:cNvSpPr/>
            <p:nvPr/>
          </p:nvSpPr>
          <p:spPr>
            <a:xfrm>
              <a:off x="3033863" y="3583724"/>
              <a:ext cx="27886" cy="123224"/>
            </a:xfrm>
            <a:custGeom>
              <a:avLst/>
              <a:gdLst/>
              <a:ahLst/>
              <a:cxnLst/>
              <a:rect l="l" t="t" r="r" b="b"/>
              <a:pathLst>
                <a:path w="9550" h="42200" extrusionOk="0">
                  <a:moveTo>
                    <a:pt x="8902" y="148"/>
                  </a:moveTo>
                  <a:cubicBezTo>
                    <a:pt x="5781" y="4499"/>
                    <a:pt x="3642" y="9486"/>
                    <a:pt x="2270" y="14646"/>
                  </a:cubicBezTo>
                  <a:cubicBezTo>
                    <a:pt x="785" y="20228"/>
                    <a:pt x="199" y="26015"/>
                    <a:pt x="45" y="31774"/>
                  </a:cubicBezTo>
                  <a:cubicBezTo>
                    <a:pt x="-46" y="35139"/>
                    <a:pt x="13" y="38510"/>
                    <a:pt x="117" y="41875"/>
                  </a:cubicBezTo>
                  <a:cubicBezTo>
                    <a:pt x="131" y="42307"/>
                    <a:pt x="803" y="42311"/>
                    <a:pt x="790" y="41875"/>
                  </a:cubicBezTo>
                  <a:cubicBezTo>
                    <a:pt x="603" y="35925"/>
                    <a:pt x="572" y="29952"/>
                    <a:pt x="1230" y="24030"/>
                  </a:cubicBezTo>
                  <a:cubicBezTo>
                    <a:pt x="1830" y="18638"/>
                    <a:pt x="3029" y="13274"/>
                    <a:pt x="5150" y="8269"/>
                  </a:cubicBezTo>
                  <a:cubicBezTo>
                    <a:pt x="6313" y="5530"/>
                    <a:pt x="7753" y="2905"/>
                    <a:pt x="9488" y="488"/>
                  </a:cubicBezTo>
                  <a:cubicBezTo>
                    <a:pt x="9742" y="134"/>
                    <a:pt x="9156" y="-202"/>
                    <a:pt x="8906" y="148"/>
                  </a:cubicBezTo>
                  <a:lnTo>
                    <a:pt x="8906" y="14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31"/>
            <p:cNvSpPr/>
            <p:nvPr/>
          </p:nvSpPr>
          <p:spPr>
            <a:xfrm>
              <a:off x="2986174" y="3618906"/>
              <a:ext cx="47517" cy="32830"/>
            </a:xfrm>
            <a:custGeom>
              <a:avLst/>
              <a:gdLst/>
              <a:ahLst/>
              <a:cxnLst/>
              <a:rect l="l" t="t" r="r" b="b"/>
              <a:pathLst>
                <a:path w="16273" h="11243" extrusionOk="0">
                  <a:moveTo>
                    <a:pt x="14757" y="7178"/>
                  </a:moveTo>
                  <a:cubicBezTo>
                    <a:pt x="13762" y="5289"/>
                    <a:pt x="12567" y="3468"/>
                    <a:pt x="10932" y="2096"/>
                  </a:cubicBezTo>
                  <a:cubicBezTo>
                    <a:pt x="9297" y="724"/>
                    <a:pt x="7176" y="-162"/>
                    <a:pt x="5050" y="25"/>
                  </a:cubicBezTo>
                  <a:cubicBezTo>
                    <a:pt x="2925" y="215"/>
                    <a:pt x="863" y="1623"/>
                    <a:pt x="240" y="3663"/>
                  </a:cubicBezTo>
                  <a:cubicBezTo>
                    <a:pt x="4" y="4431"/>
                    <a:pt x="-23" y="5248"/>
                    <a:pt x="13" y="6052"/>
                  </a:cubicBezTo>
                  <a:cubicBezTo>
                    <a:pt x="50" y="6815"/>
                    <a:pt x="213" y="7683"/>
                    <a:pt x="867" y="8073"/>
                  </a:cubicBezTo>
                  <a:cubicBezTo>
                    <a:pt x="1221" y="8287"/>
                    <a:pt x="1648" y="8314"/>
                    <a:pt x="2062" y="8327"/>
                  </a:cubicBezTo>
                  <a:cubicBezTo>
                    <a:pt x="4546" y="8414"/>
                    <a:pt x="7040" y="8209"/>
                    <a:pt x="9511" y="8468"/>
                  </a:cubicBezTo>
                  <a:cubicBezTo>
                    <a:pt x="11982" y="8723"/>
                    <a:pt x="14502" y="9504"/>
                    <a:pt x="16274" y="112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31"/>
            <p:cNvSpPr/>
            <p:nvPr/>
          </p:nvSpPr>
          <p:spPr>
            <a:xfrm>
              <a:off x="3036736" y="3615668"/>
              <a:ext cx="45155" cy="33758"/>
            </a:xfrm>
            <a:custGeom>
              <a:avLst/>
              <a:gdLst/>
              <a:ahLst/>
              <a:cxnLst/>
              <a:rect l="l" t="t" r="r" b="b"/>
              <a:pathLst>
                <a:path w="15464" h="11561" extrusionOk="0">
                  <a:moveTo>
                    <a:pt x="4379" y="3364"/>
                  </a:moveTo>
                  <a:cubicBezTo>
                    <a:pt x="6142" y="1497"/>
                    <a:pt x="8544" y="157"/>
                    <a:pt x="11111" y="12"/>
                  </a:cubicBezTo>
                  <a:cubicBezTo>
                    <a:pt x="12151" y="-47"/>
                    <a:pt x="13245" y="107"/>
                    <a:pt x="14090" y="716"/>
                  </a:cubicBezTo>
                  <a:cubicBezTo>
                    <a:pt x="15194" y="1511"/>
                    <a:pt x="15680" y="3023"/>
                    <a:pt x="15376" y="4354"/>
                  </a:cubicBezTo>
                  <a:cubicBezTo>
                    <a:pt x="15071" y="5685"/>
                    <a:pt x="14058" y="6793"/>
                    <a:pt x="12818" y="7356"/>
                  </a:cubicBezTo>
                  <a:cubicBezTo>
                    <a:pt x="10089" y="8596"/>
                    <a:pt x="6755" y="7293"/>
                    <a:pt x="3952" y="8355"/>
                  </a:cubicBezTo>
                  <a:cubicBezTo>
                    <a:pt x="2340" y="8969"/>
                    <a:pt x="1095" y="10281"/>
                    <a:pt x="5" y="11562"/>
                  </a:cubicBezTo>
                  <a:cubicBezTo>
                    <a:pt x="-140" y="9019"/>
                    <a:pt x="2735" y="5108"/>
                    <a:pt x="4379" y="33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31"/>
            <p:cNvSpPr/>
            <p:nvPr/>
          </p:nvSpPr>
          <p:spPr>
            <a:xfrm>
              <a:off x="3165538" y="3116033"/>
              <a:ext cx="27886" cy="123224"/>
            </a:xfrm>
            <a:custGeom>
              <a:avLst/>
              <a:gdLst/>
              <a:ahLst/>
              <a:cxnLst/>
              <a:rect l="l" t="t" r="r" b="b"/>
              <a:pathLst>
                <a:path w="9550" h="42200" extrusionOk="0">
                  <a:moveTo>
                    <a:pt x="8902" y="148"/>
                  </a:moveTo>
                  <a:cubicBezTo>
                    <a:pt x="5781" y="4499"/>
                    <a:pt x="3642" y="9486"/>
                    <a:pt x="2270" y="14646"/>
                  </a:cubicBezTo>
                  <a:cubicBezTo>
                    <a:pt x="785" y="20228"/>
                    <a:pt x="199" y="26014"/>
                    <a:pt x="45" y="31774"/>
                  </a:cubicBezTo>
                  <a:cubicBezTo>
                    <a:pt x="-46" y="35139"/>
                    <a:pt x="13" y="38510"/>
                    <a:pt x="117" y="41875"/>
                  </a:cubicBezTo>
                  <a:cubicBezTo>
                    <a:pt x="131" y="42307"/>
                    <a:pt x="803" y="42311"/>
                    <a:pt x="790" y="41875"/>
                  </a:cubicBezTo>
                  <a:cubicBezTo>
                    <a:pt x="603" y="35925"/>
                    <a:pt x="572" y="29952"/>
                    <a:pt x="1230" y="24030"/>
                  </a:cubicBezTo>
                  <a:cubicBezTo>
                    <a:pt x="1830" y="18638"/>
                    <a:pt x="3029" y="13274"/>
                    <a:pt x="5150" y="8269"/>
                  </a:cubicBezTo>
                  <a:cubicBezTo>
                    <a:pt x="6313" y="5530"/>
                    <a:pt x="7753" y="2905"/>
                    <a:pt x="9488" y="488"/>
                  </a:cubicBezTo>
                  <a:cubicBezTo>
                    <a:pt x="9742" y="134"/>
                    <a:pt x="9156" y="-202"/>
                    <a:pt x="8906" y="148"/>
                  </a:cubicBezTo>
                  <a:lnTo>
                    <a:pt x="8906" y="14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31"/>
            <p:cNvSpPr/>
            <p:nvPr/>
          </p:nvSpPr>
          <p:spPr>
            <a:xfrm>
              <a:off x="3117846" y="3151216"/>
              <a:ext cx="47517" cy="32830"/>
            </a:xfrm>
            <a:custGeom>
              <a:avLst/>
              <a:gdLst/>
              <a:ahLst/>
              <a:cxnLst/>
              <a:rect l="l" t="t" r="r" b="b"/>
              <a:pathLst>
                <a:path w="16273" h="11243" extrusionOk="0">
                  <a:moveTo>
                    <a:pt x="14757" y="7178"/>
                  </a:moveTo>
                  <a:cubicBezTo>
                    <a:pt x="13762" y="5289"/>
                    <a:pt x="12567" y="3468"/>
                    <a:pt x="10932" y="2096"/>
                  </a:cubicBezTo>
                  <a:cubicBezTo>
                    <a:pt x="9297" y="724"/>
                    <a:pt x="7176" y="-162"/>
                    <a:pt x="5050" y="25"/>
                  </a:cubicBezTo>
                  <a:cubicBezTo>
                    <a:pt x="2925" y="211"/>
                    <a:pt x="863" y="1623"/>
                    <a:pt x="240" y="3663"/>
                  </a:cubicBezTo>
                  <a:cubicBezTo>
                    <a:pt x="4" y="4430"/>
                    <a:pt x="-23" y="5248"/>
                    <a:pt x="13" y="6052"/>
                  </a:cubicBezTo>
                  <a:cubicBezTo>
                    <a:pt x="50" y="6815"/>
                    <a:pt x="213" y="7683"/>
                    <a:pt x="867" y="8073"/>
                  </a:cubicBezTo>
                  <a:cubicBezTo>
                    <a:pt x="1221" y="8287"/>
                    <a:pt x="1648" y="8314"/>
                    <a:pt x="2062" y="8327"/>
                  </a:cubicBezTo>
                  <a:cubicBezTo>
                    <a:pt x="4546" y="8414"/>
                    <a:pt x="7040" y="8209"/>
                    <a:pt x="9511" y="8468"/>
                  </a:cubicBezTo>
                  <a:cubicBezTo>
                    <a:pt x="11982" y="8723"/>
                    <a:pt x="14502" y="9504"/>
                    <a:pt x="16274" y="1124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31"/>
            <p:cNvSpPr/>
            <p:nvPr/>
          </p:nvSpPr>
          <p:spPr>
            <a:xfrm>
              <a:off x="3168411" y="3147978"/>
              <a:ext cx="45155" cy="33761"/>
            </a:xfrm>
            <a:custGeom>
              <a:avLst/>
              <a:gdLst/>
              <a:ahLst/>
              <a:cxnLst/>
              <a:rect l="l" t="t" r="r" b="b"/>
              <a:pathLst>
                <a:path w="15464" h="11562" extrusionOk="0">
                  <a:moveTo>
                    <a:pt x="4379" y="3364"/>
                  </a:moveTo>
                  <a:cubicBezTo>
                    <a:pt x="6142" y="1497"/>
                    <a:pt x="8544" y="157"/>
                    <a:pt x="11111" y="12"/>
                  </a:cubicBezTo>
                  <a:cubicBezTo>
                    <a:pt x="12151" y="-47"/>
                    <a:pt x="13245" y="107"/>
                    <a:pt x="14090" y="716"/>
                  </a:cubicBezTo>
                  <a:cubicBezTo>
                    <a:pt x="15194" y="1511"/>
                    <a:pt x="15680" y="3023"/>
                    <a:pt x="15375" y="4354"/>
                  </a:cubicBezTo>
                  <a:cubicBezTo>
                    <a:pt x="15071" y="5685"/>
                    <a:pt x="14058" y="6793"/>
                    <a:pt x="12818" y="7356"/>
                  </a:cubicBezTo>
                  <a:cubicBezTo>
                    <a:pt x="10089" y="8596"/>
                    <a:pt x="6755" y="7293"/>
                    <a:pt x="3952" y="8355"/>
                  </a:cubicBezTo>
                  <a:cubicBezTo>
                    <a:pt x="2340" y="8969"/>
                    <a:pt x="1095" y="10281"/>
                    <a:pt x="5" y="11562"/>
                  </a:cubicBezTo>
                  <a:cubicBezTo>
                    <a:pt x="-140" y="9019"/>
                    <a:pt x="2735" y="5108"/>
                    <a:pt x="4379" y="33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31"/>
            <p:cNvSpPr/>
            <p:nvPr/>
          </p:nvSpPr>
          <p:spPr>
            <a:xfrm>
              <a:off x="3279519" y="2680383"/>
              <a:ext cx="27886" cy="123224"/>
            </a:xfrm>
            <a:custGeom>
              <a:avLst/>
              <a:gdLst/>
              <a:ahLst/>
              <a:cxnLst/>
              <a:rect l="l" t="t" r="r" b="b"/>
              <a:pathLst>
                <a:path w="9550" h="42200" extrusionOk="0">
                  <a:moveTo>
                    <a:pt x="8902" y="148"/>
                  </a:moveTo>
                  <a:cubicBezTo>
                    <a:pt x="5781" y="4499"/>
                    <a:pt x="3642" y="9486"/>
                    <a:pt x="2270" y="14646"/>
                  </a:cubicBezTo>
                  <a:cubicBezTo>
                    <a:pt x="785" y="20228"/>
                    <a:pt x="199" y="26014"/>
                    <a:pt x="45" y="31774"/>
                  </a:cubicBezTo>
                  <a:cubicBezTo>
                    <a:pt x="-46" y="35139"/>
                    <a:pt x="13" y="38510"/>
                    <a:pt x="118" y="41875"/>
                  </a:cubicBezTo>
                  <a:cubicBezTo>
                    <a:pt x="131" y="42307"/>
                    <a:pt x="803" y="42311"/>
                    <a:pt x="790" y="41875"/>
                  </a:cubicBezTo>
                  <a:cubicBezTo>
                    <a:pt x="603" y="35925"/>
                    <a:pt x="572" y="29952"/>
                    <a:pt x="1230" y="24030"/>
                  </a:cubicBezTo>
                  <a:cubicBezTo>
                    <a:pt x="1830" y="18638"/>
                    <a:pt x="3029" y="13274"/>
                    <a:pt x="5150" y="8269"/>
                  </a:cubicBezTo>
                  <a:cubicBezTo>
                    <a:pt x="6313" y="5530"/>
                    <a:pt x="7752" y="2905"/>
                    <a:pt x="9488" y="488"/>
                  </a:cubicBezTo>
                  <a:cubicBezTo>
                    <a:pt x="9742" y="134"/>
                    <a:pt x="9156" y="-202"/>
                    <a:pt x="8906" y="148"/>
                  </a:cubicBezTo>
                  <a:lnTo>
                    <a:pt x="8906" y="14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31"/>
            <p:cNvSpPr/>
            <p:nvPr/>
          </p:nvSpPr>
          <p:spPr>
            <a:xfrm>
              <a:off x="3231816" y="2715566"/>
              <a:ext cx="47517" cy="32830"/>
            </a:xfrm>
            <a:custGeom>
              <a:avLst/>
              <a:gdLst/>
              <a:ahLst/>
              <a:cxnLst/>
              <a:rect l="l" t="t" r="r" b="b"/>
              <a:pathLst>
                <a:path w="16273" h="11243" extrusionOk="0">
                  <a:moveTo>
                    <a:pt x="14757" y="7178"/>
                  </a:moveTo>
                  <a:cubicBezTo>
                    <a:pt x="13762" y="5289"/>
                    <a:pt x="12567" y="3468"/>
                    <a:pt x="10932" y="2096"/>
                  </a:cubicBezTo>
                  <a:cubicBezTo>
                    <a:pt x="9297" y="724"/>
                    <a:pt x="7176" y="-162"/>
                    <a:pt x="5050" y="25"/>
                  </a:cubicBezTo>
                  <a:cubicBezTo>
                    <a:pt x="2925" y="211"/>
                    <a:pt x="863" y="1623"/>
                    <a:pt x="240" y="3663"/>
                  </a:cubicBezTo>
                  <a:cubicBezTo>
                    <a:pt x="4" y="4430"/>
                    <a:pt x="-23" y="5248"/>
                    <a:pt x="13" y="6052"/>
                  </a:cubicBezTo>
                  <a:cubicBezTo>
                    <a:pt x="50" y="6815"/>
                    <a:pt x="213" y="7683"/>
                    <a:pt x="867" y="8073"/>
                  </a:cubicBezTo>
                  <a:cubicBezTo>
                    <a:pt x="1221" y="8287"/>
                    <a:pt x="1648" y="8314"/>
                    <a:pt x="2062" y="8327"/>
                  </a:cubicBezTo>
                  <a:cubicBezTo>
                    <a:pt x="4546" y="8414"/>
                    <a:pt x="7040" y="8209"/>
                    <a:pt x="9511" y="8468"/>
                  </a:cubicBezTo>
                  <a:cubicBezTo>
                    <a:pt x="11982" y="8723"/>
                    <a:pt x="14502" y="9504"/>
                    <a:pt x="16274" y="1124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31"/>
            <p:cNvSpPr/>
            <p:nvPr/>
          </p:nvSpPr>
          <p:spPr>
            <a:xfrm>
              <a:off x="3282380" y="2712328"/>
              <a:ext cx="45155" cy="33761"/>
            </a:xfrm>
            <a:custGeom>
              <a:avLst/>
              <a:gdLst/>
              <a:ahLst/>
              <a:cxnLst/>
              <a:rect l="l" t="t" r="r" b="b"/>
              <a:pathLst>
                <a:path w="15464" h="11562" extrusionOk="0">
                  <a:moveTo>
                    <a:pt x="4379" y="3364"/>
                  </a:moveTo>
                  <a:cubicBezTo>
                    <a:pt x="6142" y="1497"/>
                    <a:pt x="8544" y="157"/>
                    <a:pt x="11111" y="12"/>
                  </a:cubicBezTo>
                  <a:cubicBezTo>
                    <a:pt x="12151" y="-47"/>
                    <a:pt x="13245" y="107"/>
                    <a:pt x="14090" y="716"/>
                  </a:cubicBezTo>
                  <a:cubicBezTo>
                    <a:pt x="15194" y="1511"/>
                    <a:pt x="15680" y="3023"/>
                    <a:pt x="15376" y="4354"/>
                  </a:cubicBezTo>
                  <a:cubicBezTo>
                    <a:pt x="15071" y="5685"/>
                    <a:pt x="14058" y="6793"/>
                    <a:pt x="12818" y="7356"/>
                  </a:cubicBezTo>
                  <a:cubicBezTo>
                    <a:pt x="10089" y="8596"/>
                    <a:pt x="6755" y="7293"/>
                    <a:pt x="3952" y="8355"/>
                  </a:cubicBezTo>
                  <a:cubicBezTo>
                    <a:pt x="2340" y="8969"/>
                    <a:pt x="1095" y="10281"/>
                    <a:pt x="5" y="11562"/>
                  </a:cubicBezTo>
                  <a:cubicBezTo>
                    <a:pt x="-140" y="9019"/>
                    <a:pt x="2735" y="5108"/>
                    <a:pt x="4379" y="33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31"/>
            <p:cNvSpPr/>
            <p:nvPr/>
          </p:nvSpPr>
          <p:spPr>
            <a:xfrm>
              <a:off x="3335073" y="3344369"/>
              <a:ext cx="27886" cy="123224"/>
            </a:xfrm>
            <a:custGeom>
              <a:avLst/>
              <a:gdLst/>
              <a:ahLst/>
              <a:cxnLst/>
              <a:rect l="l" t="t" r="r" b="b"/>
              <a:pathLst>
                <a:path w="9550" h="42200" extrusionOk="0">
                  <a:moveTo>
                    <a:pt x="8902" y="148"/>
                  </a:moveTo>
                  <a:cubicBezTo>
                    <a:pt x="5781" y="4499"/>
                    <a:pt x="3642" y="9486"/>
                    <a:pt x="2270" y="14646"/>
                  </a:cubicBezTo>
                  <a:cubicBezTo>
                    <a:pt x="785" y="20228"/>
                    <a:pt x="199" y="26015"/>
                    <a:pt x="45" y="31774"/>
                  </a:cubicBezTo>
                  <a:cubicBezTo>
                    <a:pt x="-46" y="35139"/>
                    <a:pt x="13" y="38510"/>
                    <a:pt x="117" y="41875"/>
                  </a:cubicBezTo>
                  <a:cubicBezTo>
                    <a:pt x="131" y="42307"/>
                    <a:pt x="803" y="42311"/>
                    <a:pt x="790" y="41875"/>
                  </a:cubicBezTo>
                  <a:cubicBezTo>
                    <a:pt x="604" y="35925"/>
                    <a:pt x="572" y="29952"/>
                    <a:pt x="1230" y="24030"/>
                  </a:cubicBezTo>
                  <a:cubicBezTo>
                    <a:pt x="1830" y="18638"/>
                    <a:pt x="3029" y="13274"/>
                    <a:pt x="5150" y="8269"/>
                  </a:cubicBezTo>
                  <a:cubicBezTo>
                    <a:pt x="6313" y="5530"/>
                    <a:pt x="7753" y="2905"/>
                    <a:pt x="9488" y="488"/>
                  </a:cubicBezTo>
                  <a:cubicBezTo>
                    <a:pt x="9742" y="134"/>
                    <a:pt x="9156" y="-202"/>
                    <a:pt x="8906" y="148"/>
                  </a:cubicBezTo>
                  <a:lnTo>
                    <a:pt x="8906" y="14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31"/>
            <p:cNvSpPr/>
            <p:nvPr/>
          </p:nvSpPr>
          <p:spPr>
            <a:xfrm>
              <a:off x="3287370" y="3379551"/>
              <a:ext cx="47517" cy="32830"/>
            </a:xfrm>
            <a:custGeom>
              <a:avLst/>
              <a:gdLst/>
              <a:ahLst/>
              <a:cxnLst/>
              <a:rect l="l" t="t" r="r" b="b"/>
              <a:pathLst>
                <a:path w="16273" h="11243" extrusionOk="0">
                  <a:moveTo>
                    <a:pt x="14757" y="7178"/>
                  </a:moveTo>
                  <a:cubicBezTo>
                    <a:pt x="13762" y="5289"/>
                    <a:pt x="12567" y="3468"/>
                    <a:pt x="10932" y="2096"/>
                  </a:cubicBezTo>
                  <a:cubicBezTo>
                    <a:pt x="9297" y="724"/>
                    <a:pt x="7176" y="-162"/>
                    <a:pt x="5050" y="25"/>
                  </a:cubicBezTo>
                  <a:cubicBezTo>
                    <a:pt x="2925" y="215"/>
                    <a:pt x="862" y="1623"/>
                    <a:pt x="240" y="3663"/>
                  </a:cubicBezTo>
                  <a:cubicBezTo>
                    <a:pt x="4" y="4430"/>
                    <a:pt x="-23" y="5248"/>
                    <a:pt x="13" y="6052"/>
                  </a:cubicBezTo>
                  <a:cubicBezTo>
                    <a:pt x="50" y="6815"/>
                    <a:pt x="213" y="7683"/>
                    <a:pt x="867" y="8073"/>
                  </a:cubicBezTo>
                  <a:cubicBezTo>
                    <a:pt x="1221" y="8287"/>
                    <a:pt x="1648" y="8314"/>
                    <a:pt x="2062" y="8327"/>
                  </a:cubicBezTo>
                  <a:cubicBezTo>
                    <a:pt x="4546" y="8414"/>
                    <a:pt x="7040" y="8209"/>
                    <a:pt x="9510" y="8468"/>
                  </a:cubicBezTo>
                  <a:cubicBezTo>
                    <a:pt x="11981" y="8727"/>
                    <a:pt x="14502" y="9504"/>
                    <a:pt x="16274" y="11243"/>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31"/>
            <p:cNvSpPr/>
            <p:nvPr/>
          </p:nvSpPr>
          <p:spPr>
            <a:xfrm>
              <a:off x="3337934" y="3376313"/>
              <a:ext cx="45155" cy="33758"/>
            </a:xfrm>
            <a:custGeom>
              <a:avLst/>
              <a:gdLst/>
              <a:ahLst/>
              <a:cxnLst/>
              <a:rect l="l" t="t" r="r" b="b"/>
              <a:pathLst>
                <a:path w="15464" h="11561" extrusionOk="0">
                  <a:moveTo>
                    <a:pt x="4379" y="3364"/>
                  </a:moveTo>
                  <a:cubicBezTo>
                    <a:pt x="6141" y="1497"/>
                    <a:pt x="8544" y="157"/>
                    <a:pt x="11111" y="12"/>
                  </a:cubicBezTo>
                  <a:cubicBezTo>
                    <a:pt x="12151" y="-47"/>
                    <a:pt x="13245" y="107"/>
                    <a:pt x="14090" y="716"/>
                  </a:cubicBezTo>
                  <a:cubicBezTo>
                    <a:pt x="15194" y="1511"/>
                    <a:pt x="15680" y="3023"/>
                    <a:pt x="15375" y="4354"/>
                  </a:cubicBezTo>
                  <a:cubicBezTo>
                    <a:pt x="15071" y="5685"/>
                    <a:pt x="14058" y="6793"/>
                    <a:pt x="12818" y="7356"/>
                  </a:cubicBezTo>
                  <a:cubicBezTo>
                    <a:pt x="10089" y="8596"/>
                    <a:pt x="6755" y="7293"/>
                    <a:pt x="3952" y="8355"/>
                  </a:cubicBezTo>
                  <a:cubicBezTo>
                    <a:pt x="2340" y="8969"/>
                    <a:pt x="1095" y="10281"/>
                    <a:pt x="5" y="11562"/>
                  </a:cubicBezTo>
                  <a:cubicBezTo>
                    <a:pt x="-140" y="9019"/>
                    <a:pt x="2735" y="5108"/>
                    <a:pt x="4379" y="336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31"/>
            <p:cNvSpPr/>
            <p:nvPr/>
          </p:nvSpPr>
          <p:spPr>
            <a:xfrm>
              <a:off x="3150559" y="2788754"/>
              <a:ext cx="39090" cy="52937"/>
            </a:xfrm>
            <a:custGeom>
              <a:avLst/>
              <a:gdLst/>
              <a:ahLst/>
              <a:cxnLst/>
              <a:rect l="l" t="t" r="r" b="b"/>
              <a:pathLst>
                <a:path w="13387" h="18129" extrusionOk="0">
                  <a:moveTo>
                    <a:pt x="6092" y="788"/>
                  </a:moveTo>
                  <a:cubicBezTo>
                    <a:pt x="4580" y="16"/>
                    <a:pt x="2640" y="-416"/>
                    <a:pt x="1260" y="579"/>
                  </a:cubicBezTo>
                  <a:cubicBezTo>
                    <a:pt x="-94" y="1556"/>
                    <a:pt x="-312" y="3595"/>
                    <a:pt x="392" y="5108"/>
                  </a:cubicBezTo>
                  <a:cubicBezTo>
                    <a:pt x="1096" y="6620"/>
                    <a:pt x="2495" y="7683"/>
                    <a:pt x="3939" y="8523"/>
                  </a:cubicBezTo>
                  <a:cubicBezTo>
                    <a:pt x="5384" y="9359"/>
                    <a:pt x="6928" y="10040"/>
                    <a:pt x="8222" y="11094"/>
                  </a:cubicBezTo>
                  <a:cubicBezTo>
                    <a:pt x="10380" y="12856"/>
                    <a:pt x="11625" y="15491"/>
                    <a:pt x="12515" y="18130"/>
                  </a:cubicBezTo>
                  <a:cubicBezTo>
                    <a:pt x="12156" y="17062"/>
                    <a:pt x="13410" y="13742"/>
                    <a:pt x="13387" y="12352"/>
                  </a:cubicBezTo>
                  <a:cubicBezTo>
                    <a:pt x="13364" y="11021"/>
                    <a:pt x="13214" y="9908"/>
                    <a:pt x="12755" y="8659"/>
                  </a:cubicBezTo>
                  <a:cubicBezTo>
                    <a:pt x="11556" y="5385"/>
                    <a:pt x="9222" y="2391"/>
                    <a:pt x="6092" y="79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31"/>
            <p:cNvSpPr/>
            <p:nvPr/>
          </p:nvSpPr>
          <p:spPr>
            <a:xfrm>
              <a:off x="3181757" y="2773461"/>
              <a:ext cx="31805" cy="48341"/>
            </a:xfrm>
            <a:custGeom>
              <a:avLst/>
              <a:gdLst/>
              <a:ahLst/>
              <a:cxnLst/>
              <a:rect l="l" t="t" r="r" b="b"/>
              <a:pathLst>
                <a:path w="10892" h="16555" extrusionOk="0">
                  <a:moveTo>
                    <a:pt x="330" y="14016"/>
                  </a:moveTo>
                  <a:cubicBezTo>
                    <a:pt x="21" y="10673"/>
                    <a:pt x="662" y="7249"/>
                    <a:pt x="2152" y="4242"/>
                  </a:cubicBezTo>
                  <a:cubicBezTo>
                    <a:pt x="2924" y="2684"/>
                    <a:pt x="3996" y="1171"/>
                    <a:pt x="5563" y="417"/>
                  </a:cubicBezTo>
                  <a:cubicBezTo>
                    <a:pt x="7130" y="-337"/>
                    <a:pt x="9278" y="-91"/>
                    <a:pt x="10273" y="1335"/>
                  </a:cubicBezTo>
                  <a:cubicBezTo>
                    <a:pt x="10777" y="2062"/>
                    <a:pt x="10927" y="2988"/>
                    <a:pt x="10886" y="3869"/>
                  </a:cubicBezTo>
                  <a:cubicBezTo>
                    <a:pt x="10854" y="4573"/>
                    <a:pt x="10700" y="5291"/>
                    <a:pt x="10318" y="5886"/>
                  </a:cubicBezTo>
                  <a:cubicBezTo>
                    <a:pt x="9937" y="6481"/>
                    <a:pt x="9355" y="6917"/>
                    <a:pt x="8765" y="7303"/>
                  </a:cubicBezTo>
                  <a:cubicBezTo>
                    <a:pt x="6884" y="8534"/>
                    <a:pt x="4781" y="9424"/>
                    <a:pt x="3019" y="10819"/>
                  </a:cubicBezTo>
                  <a:cubicBezTo>
                    <a:pt x="1257" y="12213"/>
                    <a:pt x="-178" y="14316"/>
                    <a:pt x="40" y="16555"/>
                  </a:cubicBezTo>
                  <a:cubicBezTo>
                    <a:pt x="-47" y="14261"/>
                    <a:pt x="8" y="11959"/>
                    <a:pt x="208" y="9669"/>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1" name="Google Shape;1781;p31"/>
            <p:cNvSpPr/>
            <p:nvPr/>
          </p:nvSpPr>
          <p:spPr>
            <a:xfrm>
              <a:off x="2904080" y="3790851"/>
              <a:ext cx="39090" cy="52937"/>
            </a:xfrm>
            <a:custGeom>
              <a:avLst/>
              <a:gdLst/>
              <a:ahLst/>
              <a:cxnLst/>
              <a:rect l="l" t="t" r="r" b="b"/>
              <a:pathLst>
                <a:path w="13387" h="18129" extrusionOk="0">
                  <a:moveTo>
                    <a:pt x="6092" y="788"/>
                  </a:moveTo>
                  <a:cubicBezTo>
                    <a:pt x="4580" y="16"/>
                    <a:pt x="2640" y="-416"/>
                    <a:pt x="1259" y="579"/>
                  </a:cubicBezTo>
                  <a:cubicBezTo>
                    <a:pt x="-94" y="1556"/>
                    <a:pt x="-312" y="3595"/>
                    <a:pt x="392" y="5107"/>
                  </a:cubicBezTo>
                  <a:cubicBezTo>
                    <a:pt x="1096" y="6620"/>
                    <a:pt x="2495" y="7683"/>
                    <a:pt x="3939" y="8523"/>
                  </a:cubicBezTo>
                  <a:cubicBezTo>
                    <a:pt x="5384" y="9359"/>
                    <a:pt x="6928" y="10040"/>
                    <a:pt x="8222" y="11094"/>
                  </a:cubicBezTo>
                  <a:cubicBezTo>
                    <a:pt x="10380" y="12856"/>
                    <a:pt x="11625" y="15490"/>
                    <a:pt x="12515" y="18129"/>
                  </a:cubicBezTo>
                  <a:cubicBezTo>
                    <a:pt x="12156" y="17062"/>
                    <a:pt x="13409" y="13742"/>
                    <a:pt x="13387" y="12352"/>
                  </a:cubicBezTo>
                  <a:cubicBezTo>
                    <a:pt x="13364" y="11021"/>
                    <a:pt x="13214" y="9908"/>
                    <a:pt x="12755" y="8659"/>
                  </a:cubicBezTo>
                  <a:cubicBezTo>
                    <a:pt x="11556" y="5384"/>
                    <a:pt x="9222" y="2391"/>
                    <a:pt x="6092" y="79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31"/>
            <p:cNvSpPr/>
            <p:nvPr/>
          </p:nvSpPr>
          <p:spPr>
            <a:xfrm>
              <a:off x="2935277" y="3775557"/>
              <a:ext cx="31805" cy="48341"/>
            </a:xfrm>
            <a:custGeom>
              <a:avLst/>
              <a:gdLst/>
              <a:ahLst/>
              <a:cxnLst/>
              <a:rect l="l" t="t" r="r" b="b"/>
              <a:pathLst>
                <a:path w="10892" h="16555" extrusionOk="0">
                  <a:moveTo>
                    <a:pt x="330" y="14016"/>
                  </a:moveTo>
                  <a:cubicBezTo>
                    <a:pt x="21" y="10673"/>
                    <a:pt x="662" y="7249"/>
                    <a:pt x="2152" y="4242"/>
                  </a:cubicBezTo>
                  <a:cubicBezTo>
                    <a:pt x="2924" y="2684"/>
                    <a:pt x="3996" y="1171"/>
                    <a:pt x="5563" y="417"/>
                  </a:cubicBezTo>
                  <a:cubicBezTo>
                    <a:pt x="7130" y="-337"/>
                    <a:pt x="9278" y="-91"/>
                    <a:pt x="10273" y="1335"/>
                  </a:cubicBezTo>
                  <a:cubicBezTo>
                    <a:pt x="10777" y="2062"/>
                    <a:pt x="10927" y="2988"/>
                    <a:pt x="10886" y="3869"/>
                  </a:cubicBezTo>
                  <a:cubicBezTo>
                    <a:pt x="10854" y="4573"/>
                    <a:pt x="10700" y="5291"/>
                    <a:pt x="10318" y="5886"/>
                  </a:cubicBezTo>
                  <a:cubicBezTo>
                    <a:pt x="9937" y="6481"/>
                    <a:pt x="9355" y="6917"/>
                    <a:pt x="8765" y="7303"/>
                  </a:cubicBezTo>
                  <a:cubicBezTo>
                    <a:pt x="6884" y="8534"/>
                    <a:pt x="4782" y="9424"/>
                    <a:pt x="3019" y="10819"/>
                  </a:cubicBezTo>
                  <a:cubicBezTo>
                    <a:pt x="1257" y="12213"/>
                    <a:pt x="-178" y="14316"/>
                    <a:pt x="40" y="16555"/>
                  </a:cubicBezTo>
                  <a:cubicBezTo>
                    <a:pt x="-47" y="14261"/>
                    <a:pt x="8" y="11959"/>
                    <a:pt x="208" y="9670"/>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31"/>
            <p:cNvSpPr/>
            <p:nvPr/>
          </p:nvSpPr>
          <p:spPr>
            <a:xfrm>
              <a:off x="2847942" y="2849029"/>
              <a:ext cx="39090" cy="52937"/>
            </a:xfrm>
            <a:custGeom>
              <a:avLst/>
              <a:gdLst/>
              <a:ahLst/>
              <a:cxnLst/>
              <a:rect l="l" t="t" r="r" b="b"/>
              <a:pathLst>
                <a:path w="13387" h="18129" extrusionOk="0">
                  <a:moveTo>
                    <a:pt x="6092" y="788"/>
                  </a:moveTo>
                  <a:cubicBezTo>
                    <a:pt x="4580" y="16"/>
                    <a:pt x="2640" y="-416"/>
                    <a:pt x="1259" y="579"/>
                  </a:cubicBezTo>
                  <a:cubicBezTo>
                    <a:pt x="-94" y="1556"/>
                    <a:pt x="-312" y="3595"/>
                    <a:pt x="392" y="5108"/>
                  </a:cubicBezTo>
                  <a:cubicBezTo>
                    <a:pt x="1096" y="6620"/>
                    <a:pt x="2495" y="7683"/>
                    <a:pt x="3939" y="8523"/>
                  </a:cubicBezTo>
                  <a:cubicBezTo>
                    <a:pt x="5384" y="9359"/>
                    <a:pt x="6928" y="10040"/>
                    <a:pt x="8222" y="11094"/>
                  </a:cubicBezTo>
                  <a:cubicBezTo>
                    <a:pt x="10380" y="12856"/>
                    <a:pt x="11625" y="15491"/>
                    <a:pt x="12515" y="18129"/>
                  </a:cubicBezTo>
                  <a:cubicBezTo>
                    <a:pt x="12156" y="17062"/>
                    <a:pt x="13409" y="13742"/>
                    <a:pt x="13387" y="12352"/>
                  </a:cubicBezTo>
                  <a:cubicBezTo>
                    <a:pt x="13364" y="11021"/>
                    <a:pt x="13214" y="9908"/>
                    <a:pt x="12755" y="8659"/>
                  </a:cubicBezTo>
                  <a:cubicBezTo>
                    <a:pt x="11556" y="5385"/>
                    <a:pt x="9222" y="2391"/>
                    <a:pt x="6092" y="79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31"/>
            <p:cNvSpPr/>
            <p:nvPr/>
          </p:nvSpPr>
          <p:spPr>
            <a:xfrm>
              <a:off x="2879142" y="2833721"/>
              <a:ext cx="31805" cy="48341"/>
            </a:xfrm>
            <a:custGeom>
              <a:avLst/>
              <a:gdLst/>
              <a:ahLst/>
              <a:cxnLst/>
              <a:rect l="l" t="t" r="r" b="b"/>
              <a:pathLst>
                <a:path w="10892" h="16555" extrusionOk="0">
                  <a:moveTo>
                    <a:pt x="330" y="14016"/>
                  </a:moveTo>
                  <a:cubicBezTo>
                    <a:pt x="21" y="10673"/>
                    <a:pt x="662" y="7249"/>
                    <a:pt x="2152" y="4242"/>
                  </a:cubicBezTo>
                  <a:cubicBezTo>
                    <a:pt x="2924" y="2684"/>
                    <a:pt x="3996" y="1171"/>
                    <a:pt x="5563" y="417"/>
                  </a:cubicBezTo>
                  <a:cubicBezTo>
                    <a:pt x="7130" y="-337"/>
                    <a:pt x="9278" y="-91"/>
                    <a:pt x="10273" y="1335"/>
                  </a:cubicBezTo>
                  <a:cubicBezTo>
                    <a:pt x="10777" y="2062"/>
                    <a:pt x="10927" y="2988"/>
                    <a:pt x="10886" y="3869"/>
                  </a:cubicBezTo>
                  <a:cubicBezTo>
                    <a:pt x="10854" y="4573"/>
                    <a:pt x="10700" y="5291"/>
                    <a:pt x="10318" y="5886"/>
                  </a:cubicBezTo>
                  <a:cubicBezTo>
                    <a:pt x="9937" y="6481"/>
                    <a:pt x="9355" y="6917"/>
                    <a:pt x="8765" y="7303"/>
                  </a:cubicBezTo>
                  <a:cubicBezTo>
                    <a:pt x="6884" y="8534"/>
                    <a:pt x="4781" y="9424"/>
                    <a:pt x="3019" y="10819"/>
                  </a:cubicBezTo>
                  <a:cubicBezTo>
                    <a:pt x="1257" y="12213"/>
                    <a:pt x="-178" y="14316"/>
                    <a:pt x="40" y="16555"/>
                  </a:cubicBezTo>
                  <a:cubicBezTo>
                    <a:pt x="-47" y="14261"/>
                    <a:pt x="8" y="11959"/>
                    <a:pt x="207" y="9670"/>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5" name="Google Shape;1785;p31"/>
            <p:cNvSpPr/>
            <p:nvPr/>
          </p:nvSpPr>
          <p:spPr>
            <a:xfrm>
              <a:off x="3004478" y="2980646"/>
              <a:ext cx="27606" cy="37394"/>
            </a:xfrm>
            <a:custGeom>
              <a:avLst/>
              <a:gdLst/>
              <a:ahLst/>
              <a:cxnLst/>
              <a:rect l="l" t="t" r="r" b="b"/>
              <a:pathLst>
                <a:path w="9454" h="12806" extrusionOk="0">
                  <a:moveTo>
                    <a:pt x="4304" y="557"/>
                  </a:moveTo>
                  <a:cubicBezTo>
                    <a:pt x="3237" y="12"/>
                    <a:pt x="1865" y="-293"/>
                    <a:pt x="888" y="407"/>
                  </a:cubicBezTo>
                  <a:cubicBezTo>
                    <a:pt x="-65" y="1097"/>
                    <a:pt x="-220" y="2537"/>
                    <a:pt x="275" y="3609"/>
                  </a:cubicBezTo>
                  <a:cubicBezTo>
                    <a:pt x="770" y="4676"/>
                    <a:pt x="1760" y="5430"/>
                    <a:pt x="2782" y="6021"/>
                  </a:cubicBezTo>
                  <a:cubicBezTo>
                    <a:pt x="3800" y="6611"/>
                    <a:pt x="4894" y="7093"/>
                    <a:pt x="5807" y="7838"/>
                  </a:cubicBezTo>
                  <a:cubicBezTo>
                    <a:pt x="7334" y="9082"/>
                    <a:pt x="8210" y="10944"/>
                    <a:pt x="8837" y="12806"/>
                  </a:cubicBezTo>
                  <a:cubicBezTo>
                    <a:pt x="8583" y="12053"/>
                    <a:pt x="9473" y="9709"/>
                    <a:pt x="9455" y="8723"/>
                  </a:cubicBezTo>
                  <a:cubicBezTo>
                    <a:pt x="9436" y="7783"/>
                    <a:pt x="9332" y="6997"/>
                    <a:pt x="9010" y="6116"/>
                  </a:cubicBezTo>
                  <a:cubicBezTo>
                    <a:pt x="8165" y="3800"/>
                    <a:pt x="6511" y="1688"/>
                    <a:pt x="4304" y="55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6" name="Google Shape;1786;p31"/>
            <p:cNvSpPr/>
            <p:nvPr/>
          </p:nvSpPr>
          <p:spPr>
            <a:xfrm>
              <a:off x="3026482" y="2969837"/>
              <a:ext cx="22499" cy="34161"/>
            </a:xfrm>
            <a:custGeom>
              <a:avLst/>
              <a:gdLst/>
              <a:ahLst/>
              <a:cxnLst/>
              <a:rect l="l" t="t" r="r" b="b"/>
              <a:pathLst>
                <a:path w="7705" h="11699" extrusionOk="0">
                  <a:moveTo>
                    <a:pt x="243" y="9900"/>
                  </a:moveTo>
                  <a:cubicBezTo>
                    <a:pt x="25" y="7539"/>
                    <a:pt x="474" y="5118"/>
                    <a:pt x="1532" y="2997"/>
                  </a:cubicBezTo>
                  <a:cubicBezTo>
                    <a:pt x="2078" y="1893"/>
                    <a:pt x="2836" y="830"/>
                    <a:pt x="3944" y="294"/>
                  </a:cubicBezTo>
                  <a:cubicBezTo>
                    <a:pt x="5052" y="-237"/>
                    <a:pt x="6570" y="-65"/>
                    <a:pt x="7269" y="944"/>
                  </a:cubicBezTo>
                  <a:cubicBezTo>
                    <a:pt x="7628" y="1457"/>
                    <a:pt x="7732" y="2111"/>
                    <a:pt x="7701" y="2738"/>
                  </a:cubicBezTo>
                  <a:cubicBezTo>
                    <a:pt x="7678" y="3237"/>
                    <a:pt x="7569" y="3741"/>
                    <a:pt x="7296" y="4164"/>
                  </a:cubicBezTo>
                  <a:cubicBezTo>
                    <a:pt x="7028" y="4582"/>
                    <a:pt x="6615" y="4891"/>
                    <a:pt x="6197" y="5163"/>
                  </a:cubicBezTo>
                  <a:cubicBezTo>
                    <a:pt x="4871" y="6035"/>
                    <a:pt x="3381" y="6662"/>
                    <a:pt x="2137" y="7648"/>
                  </a:cubicBezTo>
                  <a:cubicBezTo>
                    <a:pt x="892" y="8633"/>
                    <a:pt x="-121" y="10119"/>
                    <a:pt x="29" y="11699"/>
                  </a:cubicBezTo>
                  <a:cubicBezTo>
                    <a:pt x="-34" y="10078"/>
                    <a:pt x="6" y="8452"/>
                    <a:pt x="147" y="68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31"/>
            <p:cNvSpPr/>
            <p:nvPr/>
          </p:nvSpPr>
          <p:spPr>
            <a:xfrm>
              <a:off x="3054275" y="3252798"/>
              <a:ext cx="27606" cy="37394"/>
            </a:xfrm>
            <a:custGeom>
              <a:avLst/>
              <a:gdLst/>
              <a:ahLst/>
              <a:cxnLst/>
              <a:rect l="l" t="t" r="r" b="b"/>
              <a:pathLst>
                <a:path w="9454" h="12806" extrusionOk="0">
                  <a:moveTo>
                    <a:pt x="4304" y="557"/>
                  </a:moveTo>
                  <a:cubicBezTo>
                    <a:pt x="3237" y="12"/>
                    <a:pt x="1865" y="-293"/>
                    <a:pt x="888" y="407"/>
                  </a:cubicBezTo>
                  <a:cubicBezTo>
                    <a:pt x="-65" y="1097"/>
                    <a:pt x="-220" y="2537"/>
                    <a:pt x="275" y="3609"/>
                  </a:cubicBezTo>
                  <a:cubicBezTo>
                    <a:pt x="770" y="4676"/>
                    <a:pt x="1761" y="5430"/>
                    <a:pt x="2783" y="6021"/>
                  </a:cubicBezTo>
                  <a:cubicBezTo>
                    <a:pt x="3800" y="6611"/>
                    <a:pt x="4895" y="7093"/>
                    <a:pt x="5807" y="7838"/>
                  </a:cubicBezTo>
                  <a:cubicBezTo>
                    <a:pt x="7333" y="9082"/>
                    <a:pt x="8210" y="10944"/>
                    <a:pt x="8837" y="12806"/>
                  </a:cubicBezTo>
                  <a:cubicBezTo>
                    <a:pt x="8582" y="12053"/>
                    <a:pt x="9473" y="9709"/>
                    <a:pt x="9455" y="8723"/>
                  </a:cubicBezTo>
                  <a:cubicBezTo>
                    <a:pt x="9437" y="7783"/>
                    <a:pt x="9332" y="6997"/>
                    <a:pt x="9010" y="6116"/>
                  </a:cubicBezTo>
                  <a:cubicBezTo>
                    <a:pt x="8165" y="3800"/>
                    <a:pt x="6511" y="1688"/>
                    <a:pt x="4304" y="55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31"/>
            <p:cNvSpPr/>
            <p:nvPr/>
          </p:nvSpPr>
          <p:spPr>
            <a:xfrm>
              <a:off x="3076293" y="3241986"/>
              <a:ext cx="22502" cy="34161"/>
            </a:xfrm>
            <a:custGeom>
              <a:avLst/>
              <a:gdLst/>
              <a:ahLst/>
              <a:cxnLst/>
              <a:rect l="l" t="t" r="r" b="b"/>
              <a:pathLst>
                <a:path w="7706" h="11699" extrusionOk="0">
                  <a:moveTo>
                    <a:pt x="243" y="9900"/>
                  </a:moveTo>
                  <a:cubicBezTo>
                    <a:pt x="25" y="7539"/>
                    <a:pt x="474" y="5118"/>
                    <a:pt x="1533" y="2997"/>
                  </a:cubicBezTo>
                  <a:cubicBezTo>
                    <a:pt x="2078" y="1893"/>
                    <a:pt x="2836" y="830"/>
                    <a:pt x="3944" y="294"/>
                  </a:cubicBezTo>
                  <a:cubicBezTo>
                    <a:pt x="5053" y="-237"/>
                    <a:pt x="6570" y="-65"/>
                    <a:pt x="7269" y="944"/>
                  </a:cubicBezTo>
                  <a:cubicBezTo>
                    <a:pt x="7628" y="1457"/>
                    <a:pt x="7733" y="2111"/>
                    <a:pt x="7701" y="2738"/>
                  </a:cubicBezTo>
                  <a:cubicBezTo>
                    <a:pt x="7678" y="3237"/>
                    <a:pt x="7569" y="3741"/>
                    <a:pt x="7296" y="4164"/>
                  </a:cubicBezTo>
                  <a:cubicBezTo>
                    <a:pt x="7028" y="4582"/>
                    <a:pt x="6615" y="4891"/>
                    <a:pt x="6197" y="5163"/>
                  </a:cubicBezTo>
                  <a:cubicBezTo>
                    <a:pt x="4871" y="6035"/>
                    <a:pt x="3381" y="6662"/>
                    <a:pt x="2137" y="7648"/>
                  </a:cubicBezTo>
                  <a:cubicBezTo>
                    <a:pt x="892" y="8633"/>
                    <a:pt x="-121" y="10118"/>
                    <a:pt x="29" y="11699"/>
                  </a:cubicBezTo>
                  <a:cubicBezTo>
                    <a:pt x="-34" y="10078"/>
                    <a:pt x="6" y="8452"/>
                    <a:pt x="147" y="68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31"/>
            <p:cNvSpPr/>
            <p:nvPr/>
          </p:nvSpPr>
          <p:spPr>
            <a:xfrm>
              <a:off x="3108515" y="3702054"/>
              <a:ext cx="27606" cy="37394"/>
            </a:xfrm>
            <a:custGeom>
              <a:avLst/>
              <a:gdLst/>
              <a:ahLst/>
              <a:cxnLst/>
              <a:rect l="l" t="t" r="r" b="b"/>
              <a:pathLst>
                <a:path w="9454" h="12806" extrusionOk="0">
                  <a:moveTo>
                    <a:pt x="4304" y="557"/>
                  </a:moveTo>
                  <a:cubicBezTo>
                    <a:pt x="3237" y="12"/>
                    <a:pt x="1865" y="-293"/>
                    <a:pt x="889" y="407"/>
                  </a:cubicBezTo>
                  <a:cubicBezTo>
                    <a:pt x="-65" y="1097"/>
                    <a:pt x="-220" y="2537"/>
                    <a:pt x="275" y="3609"/>
                  </a:cubicBezTo>
                  <a:cubicBezTo>
                    <a:pt x="770" y="4676"/>
                    <a:pt x="1761" y="5430"/>
                    <a:pt x="2783" y="6021"/>
                  </a:cubicBezTo>
                  <a:cubicBezTo>
                    <a:pt x="3800" y="6611"/>
                    <a:pt x="4894" y="7093"/>
                    <a:pt x="5807" y="7838"/>
                  </a:cubicBezTo>
                  <a:cubicBezTo>
                    <a:pt x="7334" y="9082"/>
                    <a:pt x="8210" y="10944"/>
                    <a:pt x="8837" y="12806"/>
                  </a:cubicBezTo>
                  <a:cubicBezTo>
                    <a:pt x="8583" y="12053"/>
                    <a:pt x="9473" y="9709"/>
                    <a:pt x="9455" y="8723"/>
                  </a:cubicBezTo>
                  <a:cubicBezTo>
                    <a:pt x="9437" y="7783"/>
                    <a:pt x="9332" y="6997"/>
                    <a:pt x="9010" y="6116"/>
                  </a:cubicBezTo>
                  <a:cubicBezTo>
                    <a:pt x="8165" y="3800"/>
                    <a:pt x="6511" y="1688"/>
                    <a:pt x="4304" y="55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31"/>
            <p:cNvSpPr/>
            <p:nvPr/>
          </p:nvSpPr>
          <p:spPr>
            <a:xfrm>
              <a:off x="3130533" y="3691242"/>
              <a:ext cx="22499" cy="34161"/>
            </a:xfrm>
            <a:custGeom>
              <a:avLst/>
              <a:gdLst/>
              <a:ahLst/>
              <a:cxnLst/>
              <a:rect l="l" t="t" r="r" b="b"/>
              <a:pathLst>
                <a:path w="7705" h="11699" extrusionOk="0">
                  <a:moveTo>
                    <a:pt x="243" y="9900"/>
                  </a:moveTo>
                  <a:cubicBezTo>
                    <a:pt x="25" y="7539"/>
                    <a:pt x="474" y="5118"/>
                    <a:pt x="1533" y="2997"/>
                  </a:cubicBezTo>
                  <a:cubicBezTo>
                    <a:pt x="2078" y="1893"/>
                    <a:pt x="2836" y="830"/>
                    <a:pt x="3944" y="294"/>
                  </a:cubicBezTo>
                  <a:cubicBezTo>
                    <a:pt x="5053" y="-237"/>
                    <a:pt x="6570" y="-65"/>
                    <a:pt x="7269" y="944"/>
                  </a:cubicBezTo>
                  <a:cubicBezTo>
                    <a:pt x="7628" y="1457"/>
                    <a:pt x="7732" y="2111"/>
                    <a:pt x="7701" y="2738"/>
                  </a:cubicBezTo>
                  <a:cubicBezTo>
                    <a:pt x="7678" y="3237"/>
                    <a:pt x="7569" y="3741"/>
                    <a:pt x="7296" y="4164"/>
                  </a:cubicBezTo>
                  <a:cubicBezTo>
                    <a:pt x="7028" y="4582"/>
                    <a:pt x="6615" y="4891"/>
                    <a:pt x="6197" y="5163"/>
                  </a:cubicBezTo>
                  <a:cubicBezTo>
                    <a:pt x="4871" y="6035"/>
                    <a:pt x="3381" y="6662"/>
                    <a:pt x="2137" y="7648"/>
                  </a:cubicBezTo>
                  <a:cubicBezTo>
                    <a:pt x="892" y="8633"/>
                    <a:pt x="-121" y="10119"/>
                    <a:pt x="29" y="11699"/>
                  </a:cubicBezTo>
                  <a:cubicBezTo>
                    <a:pt x="-34" y="10078"/>
                    <a:pt x="6" y="8452"/>
                    <a:pt x="147" y="68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31"/>
            <p:cNvSpPr/>
            <p:nvPr/>
          </p:nvSpPr>
          <p:spPr>
            <a:xfrm>
              <a:off x="3053889" y="3091423"/>
              <a:ext cx="23658" cy="36021"/>
            </a:xfrm>
            <a:custGeom>
              <a:avLst/>
              <a:gdLst/>
              <a:ahLst/>
              <a:cxnLst/>
              <a:rect l="l" t="t" r="r" b="b"/>
              <a:pathLst>
                <a:path w="8102" h="12336" extrusionOk="0">
                  <a:moveTo>
                    <a:pt x="48" y="2072"/>
                  </a:moveTo>
                  <a:cubicBezTo>
                    <a:pt x="2324" y="5020"/>
                    <a:pt x="3913" y="8454"/>
                    <a:pt x="4681" y="12096"/>
                  </a:cubicBezTo>
                  <a:cubicBezTo>
                    <a:pt x="4763" y="12478"/>
                    <a:pt x="5331" y="12373"/>
                    <a:pt x="5344" y="12006"/>
                  </a:cubicBezTo>
                  <a:cubicBezTo>
                    <a:pt x="5481" y="8059"/>
                    <a:pt x="5835" y="3893"/>
                    <a:pt x="8047" y="496"/>
                  </a:cubicBezTo>
                  <a:cubicBezTo>
                    <a:pt x="8283" y="133"/>
                    <a:pt x="7701" y="-208"/>
                    <a:pt x="7465" y="155"/>
                  </a:cubicBezTo>
                  <a:cubicBezTo>
                    <a:pt x="5703" y="2862"/>
                    <a:pt x="5076" y="6092"/>
                    <a:pt x="4822" y="9262"/>
                  </a:cubicBezTo>
                  <a:cubicBezTo>
                    <a:pt x="4749" y="10175"/>
                    <a:pt x="4704" y="11093"/>
                    <a:pt x="4672" y="12006"/>
                  </a:cubicBezTo>
                  <a:lnTo>
                    <a:pt x="5335" y="11915"/>
                  </a:lnTo>
                  <a:cubicBezTo>
                    <a:pt x="4554" y="8222"/>
                    <a:pt x="2941" y="4720"/>
                    <a:pt x="634" y="1731"/>
                  </a:cubicBezTo>
                  <a:cubicBezTo>
                    <a:pt x="521" y="1586"/>
                    <a:pt x="343" y="1513"/>
                    <a:pt x="171" y="1609"/>
                  </a:cubicBezTo>
                  <a:cubicBezTo>
                    <a:pt x="30" y="1691"/>
                    <a:pt x="-61" y="1927"/>
                    <a:pt x="48" y="2072"/>
                  </a:cubicBezTo>
                  <a:lnTo>
                    <a:pt x="48" y="207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31"/>
            <p:cNvSpPr/>
            <p:nvPr/>
          </p:nvSpPr>
          <p:spPr>
            <a:xfrm>
              <a:off x="3138752" y="2712375"/>
              <a:ext cx="23655" cy="36021"/>
            </a:xfrm>
            <a:custGeom>
              <a:avLst/>
              <a:gdLst/>
              <a:ahLst/>
              <a:cxnLst/>
              <a:rect l="l" t="t" r="r" b="b"/>
              <a:pathLst>
                <a:path w="8101" h="12336" extrusionOk="0">
                  <a:moveTo>
                    <a:pt x="48" y="2072"/>
                  </a:moveTo>
                  <a:cubicBezTo>
                    <a:pt x="2324" y="5020"/>
                    <a:pt x="3914" y="8454"/>
                    <a:pt x="4681" y="12096"/>
                  </a:cubicBezTo>
                  <a:cubicBezTo>
                    <a:pt x="4763" y="12478"/>
                    <a:pt x="5330" y="12373"/>
                    <a:pt x="5344" y="12005"/>
                  </a:cubicBezTo>
                  <a:cubicBezTo>
                    <a:pt x="5480" y="8058"/>
                    <a:pt x="5835" y="3893"/>
                    <a:pt x="8047" y="496"/>
                  </a:cubicBezTo>
                  <a:cubicBezTo>
                    <a:pt x="8283" y="133"/>
                    <a:pt x="7702" y="-208"/>
                    <a:pt x="7465" y="155"/>
                  </a:cubicBezTo>
                  <a:cubicBezTo>
                    <a:pt x="5703" y="2862"/>
                    <a:pt x="5076" y="6092"/>
                    <a:pt x="4822" y="9262"/>
                  </a:cubicBezTo>
                  <a:cubicBezTo>
                    <a:pt x="4749" y="10175"/>
                    <a:pt x="4704" y="11092"/>
                    <a:pt x="4672" y="12005"/>
                  </a:cubicBezTo>
                  <a:lnTo>
                    <a:pt x="5335" y="11915"/>
                  </a:lnTo>
                  <a:cubicBezTo>
                    <a:pt x="4554" y="8222"/>
                    <a:pt x="2942" y="4720"/>
                    <a:pt x="634" y="1731"/>
                  </a:cubicBezTo>
                  <a:cubicBezTo>
                    <a:pt x="521" y="1586"/>
                    <a:pt x="343" y="1513"/>
                    <a:pt x="171" y="1609"/>
                  </a:cubicBezTo>
                  <a:cubicBezTo>
                    <a:pt x="30" y="1691"/>
                    <a:pt x="-61" y="1927"/>
                    <a:pt x="48" y="2072"/>
                  </a:cubicBezTo>
                  <a:lnTo>
                    <a:pt x="48" y="207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31"/>
            <p:cNvSpPr/>
            <p:nvPr/>
          </p:nvSpPr>
          <p:spPr>
            <a:xfrm>
              <a:off x="3625556" y="3411461"/>
              <a:ext cx="23658" cy="36021"/>
            </a:xfrm>
            <a:custGeom>
              <a:avLst/>
              <a:gdLst/>
              <a:ahLst/>
              <a:cxnLst/>
              <a:rect l="l" t="t" r="r" b="b"/>
              <a:pathLst>
                <a:path w="8102" h="12336" extrusionOk="0">
                  <a:moveTo>
                    <a:pt x="48" y="2072"/>
                  </a:moveTo>
                  <a:cubicBezTo>
                    <a:pt x="2324" y="5020"/>
                    <a:pt x="3913" y="8454"/>
                    <a:pt x="4681" y="12096"/>
                  </a:cubicBezTo>
                  <a:cubicBezTo>
                    <a:pt x="4763" y="12478"/>
                    <a:pt x="5331" y="12373"/>
                    <a:pt x="5344" y="12006"/>
                  </a:cubicBezTo>
                  <a:cubicBezTo>
                    <a:pt x="5481" y="8058"/>
                    <a:pt x="5835" y="3893"/>
                    <a:pt x="8047" y="496"/>
                  </a:cubicBezTo>
                  <a:cubicBezTo>
                    <a:pt x="8283" y="133"/>
                    <a:pt x="7702" y="-208"/>
                    <a:pt x="7465" y="155"/>
                  </a:cubicBezTo>
                  <a:cubicBezTo>
                    <a:pt x="5703" y="2862"/>
                    <a:pt x="5076" y="6092"/>
                    <a:pt x="4822" y="9262"/>
                  </a:cubicBezTo>
                  <a:cubicBezTo>
                    <a:pt x="4749" y="10175"/>
                    <a:pt x="4704" y="11093"/>
                    <a:pt x="4672" y="12006"/>
                  </a:cubicBezTo>
                  <a:lnTo>
                    <a:pt x="5335" y="11915"/>
                  </a:lnTo>
                  <a:cubicBezTo>
                    <a:pt x="4554" y="8222"/>
                    <a:pt x="2942" y="4720"/>
                    <a:pt x="634" y="1731"/>
                  </a:cubicBezTo>
                  <a:cubicBezTo>
                    <a:pt x="521" y="1586"/>
                    <a:pt x="343" y="1513"/>
                    <a:pt x="171" y="1609"/>
                  </a:cubicBezTo>
                  <a:cubicBezTo>
                    <a:pt x="30" y="1691"/>
                    <a:pt x="-61" y="1927"/>
                    <a:pt x="48" y="2072"/>
                  </a:cubicBezTo>
                  <a:lnTo>
                    <a:pt x="48" y="207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31"/>
            <p:cNvSpPr/>
            <p:nvPr/>
          </p:nvSpPr>
          <p:spPr>
            <a:xfrm>
              <a:off x="3096699" y="3825785"/>
              <a:ext cx="23655" cy="36021"/>
            </a:xfrm>
            <a:custGeom>
              <a:avLst/>
              <a:gdLst/>
              <a:ahLst/>
              <a:cxnLst/>
              <a:rect l="l" t="t" r="r" b="b"/>
              <a:pathLst>
                <a:path w="8101" h="12336" extrusionOk="0">
                  <a:moveTo>
                    <a:pt x="48" y="2072"/>
                  </a:moveTo>
                  <a:cubicBezTo>
                    <a:pt x="2324" y="5020"/>
                    <a:pt x="3914" y="8454"/>
                    <a:pt x="4681" y="12096"/>
                  </a:cubicBezTo>
                  <a:cubicBezTo>
                    <a:pt x="4763" y="12478"/>
                    <a:pt x="5330" y="12373"/>
                    <a:pt x="5344" y="12006"/>
                  </a:cubicBezTo>
                  <a:cubicBezTo>
                    <a:pt x="5480" y="8059"/>
                    <a:pt x="5835" y="3893"/>
                    <a:pt x="8047" y="496"/>
                  </a:cubicBezTo>
                  <a:cubicBezTo>
                    <a:pt x="8283" y="133"/>
                    <a:pt x="7702" y="-208"/>
                    <a:pt x="7465" y="155"/>
                  </a:cubicBezTo>
                  <a:cubicBezTo>
                    <a:pt x="5703" y="2862"/>
                    <a:pt x="5076" y="6092"/>
                    <a:pt x="4822" y="9262"/>
                  </a:cubicBezTo>
                  <a:cubicBezTo>
                    <a:pt x="4749" y="10175"/>
                    <a:pt x="4704" y="11093"/>
                    <a:pt x="4672" y="12006"/>
                  </a:cubicBezTo>
                  <a:lnTo>
                    <a:pt x="5335" y="11915"/>
                  </a:lnTo>
                  <a:cubicBezTo>
                    <a:pt x="4554" y="8222"/>
                    <a:pt x="2942" y="4720"/>
                    <a:pt x="634" y="1731"/>
                  </a:cubicBezTo>
                  <a:cubicBezTo>
                    <a:pt x="521" y="1586"/>
                    <a:pt x="343" y="1513"/>
                    <a:pt x="171" y="1609"/>
                  </a:cubicBezTo>
                  <a:cubicBezTo>
                    <a:pt x="30" y="1691"/>
                    <a:pt x="-61" y="1927"/>
                    <a:pt x="48" y="2072"/>
                  </a:cubicBezTo>
                  <a:lnTo>
                    <a:pt x="48" y="207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31"/>
            <p:cNvSpPr/>
            <p:nvPr/>
          </p:nvSpPr>
          <p:spPr>
            <a:xfrm>
              <a:off x="3175009" y="2945683"/>
              <a:ext cx="23658" cy="36021"/>
            </a:xfrm>
            <a:custGeom>
              <a:avLst/>
              <a:gdLst/>
              <a:ahLst/>
              <a:cxnLst/>
              <a:rect l="l" t="t" r="r" b="b"/>
              <a:pathLst>
                <a:path w="8102" h="12336" extrusionOk="0">
                  <a:moveTo>
                    <a:pt x="48" y="2072"/>
                  </a:moveTo>
                  <a:cubicBezTo>
                    <a:pt x="2324" y="5020"/>
                    <a:pt x="3914" y="8454"/>
                    <a:pt x="4681" y="12096"/>
                  </a:cubicBezTo>
                  <a:cubicBezTo>
                    <a:pt x="4763" y="12478"/>
                    <a:pt x="5331" y="12373"/>
                    <a:pt x="5344" y="12005"/>
                  </a:cubicBezTo>
                  <a:cubicBezTo>
                    <a:pt x="5481" y="8058"/>
                    <a:pt x="5835" y="3893"/>
                    <a:pt x="8047" y="496"/>
                  </a:cubicBezTo>
                  <a:cubicBezTo>
                    <a:pt x="8283" y="133"/>
                    <a:pt x="7701" y="-208"/>
                    <a:pt x="7465" y="155"/>
                  </a:cubicBezTo>
                  <a:cubicBezTo>
                    <a:pt x="5703" y="2862"/>
                    <a:pt x="5076" y="6092"/>
                    <a:pt x="4822" y="9262"/>
                  </a:cubicBezTo>
                  <a:cubicBezTo>
                    <a:pt x="4749" y="10175"/>
                    <a:pt x="4704" y="11092"/>
                    <a:pt x="4672" y="12005"/>
                  </a:cubicBezTo>
                  <a:lnTo>
                    <a:pt x="5335" y="11915"/>
                  </a:lnTo>
                  <a:cubicBezTo>
                    <a:pt x="4554" y="8222"/>
                    <a:pt x="2941" y="4720"/>
                    <a:pt x="634" y="1731"/>
                  </a:cubicBezTo>
                  <a:cubicBezTo>
                    <a:pt x="521" y="1586"/>
                    <a:pt x="344" y="1513"/>
                    <a:pt x="171" y="1609"/>
                  </a:cubicBezTo>
                  <a:cubicBezTo>
                    <a:pt x="30" y="1691"/>
                    <a:pt x="-61" y="1927"/>
                    <a:pt x="48" y="2072"/>
                  </a:cubicBezTo>
                  <a:lnTo>
                    <a:pt x="48" y="207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31"/>
            <p:cNvSpPr/>
            <p:nvPr/>
          </p:nvSpPr>
          <p:spPr>
            <a:xfrm>
              <a:off x="2789853" y="3724588"/>
              <a:ext cx="23658" cy="36021"/>
            </a:xfrm>
            <a:custGeom>
              <a:avLst/>
              <a:gdLst/>
              <a:ahLst/>
              <a:cxnLst/>
              <a:rect l="l" t="t" r="r" b="b"/>
              <a:pathLst>
                <a:path w="8102" h="12336" extrusionOk="0">
                  <a:moveTo>
                    <a:pt x="48" y="2072"/>
                  </a:moveTo>
                  <a:cubicBezTo>
                    <a:pt x="2324" y="5020"/>
                    <a:pt x="3913" y="8454"/>
                    <a:pt x="4681" y="12096"/>
                  </a:cubicBezTo>
                  <a:cubicBezTo>
                    <a:pt x="4763" y="12478"/>
                    <a:pt x="5331" y="12373"/>
                    <a:pt x="5344" y="12005"/>
                  </a:cubicBezTo>
                  <a:cubicBezTo>
                    <a:pt x="5481" y="8058"/>
                    <a:pt x="5835" y="3893"/>
                    <a:pt x="8047" y="496"/>
                  </a:cubicBezTo>
                  <a:cubicBezTo>
                    <a:pt x="8283" y="133"/>
                    <a:pt x="7702" y="-208"/>
                    <a:pt x="7465" y="155"/>
                  </a:cubicBezTo>
                  <a:cubicBezTo>
                    <a:pt x="5703" y="2862"/>
                    <a:pt x="5076" y="6092"/>
                    <a:pt x="4822" y="9262"/>
                  </a:cubicBezTo>
                  <a:cubicBezTo>
                    <a:pt x="4749" y="10175"/>
                    <a:pt x="4704" y="11093"/>
                    <a:pt x="4672" y="12005"/>
                  </a:cubicBezTo>
                  <a:lnTo>
                    <a:pt x="5335" y="11915"/>
                  </a:lnTo>
                  <a:cubicBezTo>
                    <a:pt x="4554" y="8222"/>
                    <a:pt x="2942" y="4720"/>
                    <a:pt x="634" y="1731"/>
                  </a:cubicBezTo>
                  <a:cubicBezTo>
                    <a:pt x="521" y="1586"/>
                    <a:pt x="343" y="1513"/>
                    <a:pt x="171" y="1609"/>
                  </a:cubicBezTo>
                  <a:cubicBezTo>
                    <a:pt x="30" y="1691"/>
                    <a:pt x="-61" y="1927"/>
                    <a:pt x="48" y="2072"/>
                  </a:cubicBezTo>
                  <a:lnTo>
                    <a:pt x="48" y="207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31"/>
            <p:cNvSpPr/>
            <p:nvPr/>
          </p:nvSpPr>
          <p:spPr>
            <a:xfrm>
              <a:off x="2789853" y="3122760"/>
              <a:ext cx="23658" cy="36021"/>
            </a:xfrm>
            <a:custGeom>
              <a:avLst/>
              <a:gdLst/>
              <a:ahLst/>
              <a:cxnLst/>
              <a:rect l="l" t="t" r="r" b="b"/>
              <a:pathLst>
                <a:path w="8102" h="12336" extrusionOk="0">
                  <a:moveTo>
                    <a:pt x="48" y="2072"/>
                  </a:moveTo>
                  <a:cubicBezTo>
                    <a:pt x="2324" y="5020"/>
                    <a:pt x="3913" y="8454"/>
                    <a:pt x="4681" y="12096"/>
                  </a:cubicBezTo>
                  <a:cubicBezTo>
                    <a:pt x="4763" y="12478"/>
                    <a:pt x="5331" y="12373"/>
                    <a:pt x="5344" y="12005"/>
                  </a:cubicBezTo>
                  <a:cubicBezTo>
                    <a:pt x="5481" y="8058"/>
                    <a:pt x="5835" y="3893"/>
                    <a:pt x="8047" y="496"/>
                  </a:cubicBezTo>
                  <a:cubicBezTo>
                    <a:pt x="8283" y="133"/>
                    <a:pt x="7702" y="-208"/>
                    <a:pt x="7465" y="155"/>
                  </a:cubicBezTo>
                  <a:cubicBezTo>
                    <a:pt x="5703" y="2862"/>
                    <a:pt x="5076" y="6092"/>
                    <a:pt x="4822" y="9262"/>
                  </a:cubicBezTo>
                  <a:cubicBezTo>
                    <a:pt x="4749" y="10175"/>
                    <a:pt x="4704" y="11092"/>
                    <a:pt x="4672" y="12005"/>
                  </a:cubicBezTo>
                  <a:lnTo>
                    <a:pt x="5335" y="11915"/>
                  </a:lnTo>
                  <a:cubicBezTo>
                    <a:pt x="4554" y="8222"/>
                    <a:pt x="2942" y="4720"/>
                    <a:pt x="634" y="1731"/>
                  </a:cubicBezTo>
                  <a:cubicBezTo>
                    <a:pt x="521" y="1586"/>
                    <a:pt x="343" y="1513"/>
                    <a:pt x="171" y="1609"/>
                  </a:cubicBezTo>
                  <a:cubicBezTo>
                    <a:pt x="30" y="1691"/>
                    <a:pt x="-61" y="1927"/>
                    <a:pt x="48" y="2072"/>
                  </a:cubicBezTo>
                  <a:lnTo>
                    <a:pt x="48" y="207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31"/>
            <p:cNvSpPr/>
            <p:nvPr/>
          </p:nvSpPr>
          <p:spPr>
            <a:xfrm>
              <a:off x="3322515" y="3717560"/>
              <a:ext cx="43061" cy="53886"/>
            </a:xfrm>
            <a:custGeom>
              <a:avLst/>
              <a:gdLst/>
              <a:ahLst/>
              <a:cxnLst/>
              <a:rect l="l" t="t" r="r" b="b"/>
              <a:pathLst>
                <a:path w="14747" h="18454" extrusionOk="0">
                  <a:moveTo>
                    <a:pt x="3974" y="1622"/>
                  </a:moveTo>
                  <a:cubicBezTo>
                    <a:pt x="3083" y="1045"/>
                    <a:pt x="1925" y="605"/>
                    <a:pt x="999" y="1122"/>
                  </a:cubicBezTo>
                  <a:cubicBezTo>
                    <a:pt x="245" y="1545"/>
                    <a:pt x="-82" y="2503"/>
                    <a:pt x="18" y="3362"/>
                  </a:cubicBezTo>
                  <a:cubicBezTo>
                    <a:pt x="118" y="4220"/>
                    <a:pt x="563" y="4997"/>
                    <a:pt x="1039" y="5719"/>
                  </a:cubicBezTo>
                  <a:cubicBezTo>
                    <a:pt x="3837" y="9952"/>
                    <a:pt x="8193" y="13463"/>
                    <a:pt x="9092" y="18455"/>
                  </a:cubicBezTo>
                  <a:cubicBezTo>
                    <a:pt x="10133" y="16143"/>
                    <a:pt x="11150" y="13817"/>
                    <a:pt x="12145" y="11483"/>
                  </a:cubicBezTo>
                  <a:cubicBezTo>
                    <a:pt x="13462" y="8394"/>
                    <a:pt x="14761" y="5178"/>
                    <a:pt x="14747" y="1822"/>
                  </a:cubicBezTo>
                  <a:cubicBezTo>
                    <a:pt x="14747" y="1095"/>
                    <a:pt x="14538" y="187"/>
                    <a:pt x="13825" y="23"/>
                  </a:cubicBezTo>
                  <a:cubicBezTo>
                    <a:pt x="13271" y="-104"/>
                    <a:pt x="12749" y="314"/>
                    <a:pt x="12367" y="736"/>
                  </a:cubicBezTo>
                  <a:cubicBezTo>
                    <a:pt x="11132" y="2099"/>
                    <a:pt x="10705" y="3303"/>
                    <a:pt x="10401" y="5033"/>
                  </a:cubicBezTo>
                  <a:cubicBezTo>
                    <a:pt x="10124" y="6618"/>
                    <a:pt x="9074" y="9125"/>
                    <a:pt x="9460" y="10724"/>
                  </a:cubicBezTo>
                  <a:cubicBezTo>
                    <a:pt x="8697" y="7558"/>
                    <a:pt x="6785" y="3443"/>
                    <a:pt x="3974" y="162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31"/>
            <p:cNvSpPr/>
            <p:nvPr/>
          </p:nvSpPr>
          <p:spPr>
            <a:xfrm>
              <a:off x="3176133" y="3281446"/>
              <a:ext cx="43061" cy="53886"/>
            </a:xfrm>
            <a:custGeom>
              <a:avLst/>
              <a:gdLst/>
              <a:ahLst/>
              <a:cxnLst/>
              <a:rect l="l" t="t" r="r" b="b"/>
              <a:pathLst>
                <a:path w="14747" h="18454" extrusionOk="0">
                  <a:moveTo>
                    <a:pt x="3974" y="1622"/>
                  </a:moveTo>
                  <a:cubicBezTo>
                    <a:pt x="3083" y="1045"/>
                    <a:pt x="1925" y="605"/>
                    <a:pt x="999" y="1122"/>
                  </a:cubicBezTo>
                  <a:cubicBezTo>
                    <a:pt x="245" y="1545"/>
                    <a:pt x="-82" y="2503"/>
                    <a:pt x="18" y="3362"/>
                  </a:cubicBezTo>
                  <a:cubicBezTo>
                    <a:pt x="117" y="4220"/>
                    <a:pt x="563" y="4997"/>
                    <a:pt x="1040" y="5719"/>
                  </a:cubicBezTo>
                  <a:cubicBezTo>
                    <a:pt x="3837" y="9952"/>
                    <a:pt x="8193" y="13463"/>
                    <a:pt x="9093" y="18455"/>
                  </a:cubicBezTo>
                  <a:cubicBezTo>
                    <a:pt x="10133" y="16143"/>
                    <a:pt x="11150" y="13817"/>
                    <a:pt x="12145" y="11483"/>
                  </a:cubicBezTo>
                  <a:cubicBezTo>
                    <a:pt x="13462" y="8394"/>
                    <a:pt x="14761" y="5178"/>
                    <a:pt x="14747" y="1822"/>
                  </a:cubicBezTo>
                  <a:cubicBezTo>
                    <a:pt x="14747" y="1095"/>
                    <a:pt x="14538" y="187"/>
                    <a:pt x="13825" y="23"/>
                  </a:cubicBezTo>
                  <a:cubicBezTo>
                    <a:pt x="13271" y="-104"/>
                    <a:pt x="12749" y="314"/>
                    <a:pt x="12367" y="736"/>
                  </a:cubicBezTo>
                  <a:cubicBezTo>
                    <a:pt x="11132" y="2099"/>
                    <a:pt x="10705" y="3303"/>
                    <a:pt x="10401" y="5033"/>
                  </a:cubicBezTo>
                  <a:cubicBezTo>
                    <a:pt x="10124" y="6618"/>
                    <a:pt x="9074" y="9125"/>
                    <a:pt x="9460" y="10724"/>
                  </a:cubicBezTo>
                  <a:cubicBezTo>
                    <a:pt x="8697" y="7558"/>
                    <a:pt x="6785" y="3443"/>
                    <a:pt x="3974" y="162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31"/>
            <p:cNvSpPr/>
            <p:nvPr/>
          </p:nvSpPr>
          <p:spPr>
            <a:xfrm>
              <a:off x="3494080" y="3329998"/>
              <a:ext cx="43061" cy="53886"/>
            </a:xfrm>
            <a:custGeom>
              <a:avLst/>
              <a:gdLst/>
              <a:ahLst/>
              <a:cxnLst/>
              <a:rect l="l" t="t" r="r" b="b"/>
              <a:pathLst>
                <a:path w="14747" h="18454" extrusionOk="0">
                  <a:moveTo>
                    <a:pt x="3974" y="1622"/>
                  </a:moveTo>
                  <a:cubicBezTo>
                    <a:pt x="3083" y="1045"/>
                    <a:pt x="1925" y="605"/>
                    <a:pt x="999" y="1122"/>
                  </a:cubicBezTo>
                  <a:cubicBezTo>
                    <a:pt x="245" y="1545"/>
                    <a:pt x="-82" y="2503"/>
                    <a:pt x="18" y="3362"/>
                  </a:cubicBezTo>
                  <a:cubicBezTo>
                    <a:pt x="117" y="4220"/>
                    <a:pt x="563" y="4997"/>
                    <a:pt x="1040" y="5719"/>
                  </a:cubicBezTo>
                  <a:cubicBezTo>
                    <a:pt x="3837" y="9952"/>
                    <a:pt x="8193" y="13463"/>
                    <a:pt x="9093" y="18455"/>
                  </a:cubicBezTo>
                  <a:cubicBezTo>
                    <a:pt x="10133" y="16143"/>
                    <a:pt x="11150" y="13817"/>
                    <a:pt x="12145" y="11483"/>
                  </a:cubicBezTo>
                  <a:cubicBezTo>
                    <a:pt x="13462" y="8394"/>
                    <a:pt x="14761" y="5178"/>
                    <a:pt x="14747" y="1822"/>
                  </a:cubicBezTo>
                  <a:cubicBezTo>
                    <a:pt x="14747" y="1095"/>
                    <a:pt x="14538" y="187"/>
                    <a:pt x="13825" y="23"/>
                  </a:cubicBezTo>
                  <a:cubicBezTo>
                    <a:pt x="13271" y="-104"/>
                    <a:pt x="12749" y="314"/>
                    <a:pt x="12367" y="736"/>
                  </a:cubicBezTo>
                  <a:cubicBezTo>
                    <a:pt x="11132" y="2099"/>
                    <a:pt x="10705" y="3303"/>
                    <a:pt x="10401" y="5033"/>
                  </a:cubicBezTo>
                  <a:cubicBezTo>
                    <a:pt x="10124" y="6618"/>
                    <a:pt x="9074" y="9125"/>
                    <a:pt x="9460" y="10724"/>
                  </a:cubicBezTo>
                  <a:cubicBezTo>
                    <a:pt x="8697" y="7558"/>
                    <a:pt x="6785" y="3443"/>
                    <a:pt x="3974" y="162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1"/>
            <p:cNvSpPr/>
            <p:nvPr/>
          </p:nvSpPr>
          <p:spPr>
            <a:xfrm>
              <a:off x="3226806" y="3807633"/>
              <a:ext cx="43061" cy="53886"/>
            </a:xfrm>
            <a:custGeom>
              <a:avLst/>
              <a:gdLst/>
              <a:ahLst/>
              <a:cxnLst/>
              <a:rect l="l" t="t" r="r" b="b"/>
              <a:pathLst>
                <a:path w="14747" h="18454" extrusionOk="0">
                  <a:moveTo>
                    <a:pt x="3974" y="1622"/>
                  </a:moveTo>
                  <a:cubicBezTo>
                    <a:pt x="3083" y="1045"/>
                    <a:pt x="1925" y="605"/>
                    <a:pt x="999" y="1122"/>
                  </a:cubicBezTo>
                  <a:cubicBezTo>
                    <a:pt x="245" y="1545"/>
                    <a:pt x="-82" y="2503"/>
                    <a:pt x="18" y="3362"/>
                  </a:cubicBezTo>
                  <a:cubicBezTo>
                    <a:pt x="118" y="4220"/>
                    <a:pt x="563" y="4997"/>
                    <a:pt x="1040" y="5719"/>
                  </a:cubicBezTo>
                  <a:cubicBezTo>
                    <a:pt x="3837" y="9952"/>
                    <a:pt x="8193" y="13463"/>
                    <a:pt x="9093" y="18455"/>
                  </a:cubicBezTo>
                  <a:cubicBezTo>
                    <a:pt x="10133" y="16143"/>
                    <a:pt x="11150" y="13817"/>
                    <a:pt x="12145" y="11483"/>
                  </a:cubicBezTo>
                  <a:cubicBezTo>
                    <a:pt x="13462" y="8394"/>
                    <a:pt x="14761" y="5178"/>
                    <a:pt x="14747" y="1822"/>
                  </a:cubicBezTo>
                  <a:cubicBezTo>
                    <a:pt x="14747" y="1095"/>
                    <a:pt x="14539" y="187"/>
                    <a:pt x="13825" y="23"/>
                  </a:cubicBezTo>
                  <a:cubicBezTo>
                    <a:pt x="13271" y="-104"/>
                    <a:pt x="12749" y="314"/>
                    <a:pt x="12367" y="736"/>
                  </a:cubicBezTo>
                  <a:cubicBezTo>
                    <a:pt x="11132" y="2099"/>
                    <a:pt x="10705" y="3303"/>
                    <a:pt x="10401" y="5033"/>
                  </a:cubicBezTo>
                  <a:cubicBezTo>
                    <a:pt x="10124" y="6618"/>
                    <a:pt x="9074" y="9125"/>
                    <a:pt x="9460" y="10724"/>
                  </a:cubicBezTo>
                  <a:cubicBezTo>
                    <a:pt x="8697" y="7558"/>
                    <a:pt x="6785" y="3443"/>
                    <a:pt x="3974" y="162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1"/>
            <p:cNvSpPr/>
            <p:nvPr/>
          </p:nvSpPr>
          <p:spPr>
            <a:xfrm>
              <a:off x="2935263" y="3072728"/>
              <a:ext cx="43061" cy="53886"/>
            </a:xfrm>
            <a:custGeom>
              <a:avLst/>
              <a:gdLst/>
              <a:ahLst/>
              <a:cxnLst/>
              <a:rect l="l" t="t" r="r" b="b"/>
              <a:pathLst>
                <a:path w="14747" h="18454" extrusionOk="0">
                  <a:moveTo>
                    <a:pt x="3974" y="1622"/>
                  </a:moveTo>
                  <a:cubicBezTo>
                    <a:pt x="3083" y="1045"/>
                    <a:pt x="1925" y="605"/>
                    <a:pt x="998" y="1122"/>
                  </a:cubicBezTo>
                  <a:cubicBezTo>
                    <a:pt x="245" y="1545"/>
                    <a:pt x="-82" y="2503"/>
                    <a:pt x="18" y="3362"/>
                  </a:cubicBezTo>
                  <a:cubicBezTo>
                    <a:pt x="117" y="4220"/>
                    <a:pt x="562" y="4997"/>
                    <a:pt x="1040" y="5719"/>
                  </a:cubicBezTo>
                  <a:cubicBezTo>
                    <a:pt x="3837" y="9952"/>
                    <a:pt x="8193" y="13463"/>
                    <a:pt x="9093" y="18455"/>
                  </a:cubicBezTo>
                  <a:cubicBezTo>
                    <a:pt x="10133" y="16143"/>
                    <a:pt x="11150" y="13817"/>
                    <a:pt x="12145" y="11483"/>
                  </a:cubicBezTo>
                  <a:cubicBezTo>
                    <a:pt x="13462" y="8394"/>
                    <a:pt x="14761" y="5178"/>
                    <a:pt x="14747" y="1822"/>
                  </a:cubicBezTo>
                  <a:cubicBezTo>
                    <a:pt x="14747" y="1095"/>
                    <a:pt x="14538" y="187"/>
                    <a:pt x="13825" y="23"/>
                  </a:cubicBezTo>
                  <a:cubicBezTo>
                    <a:pt x="13271" y="-104"/>
                    <a:pt x="12749" y="314"/>
                    <a:pt x="12367" y="736"/>
                  </a:cubicBezTo>
                  <a:cubicBezTo>
                    <a:pt x="11132" y="2099"/>
                    <a:pt x="10705" y="3303"/>
                    <a:pt x="10401" y="5033"/>
                  </a:cubicBezTo>
                  <a:cubicBezTo>
                    <a:pt x="10124" y="6618"/>
                    <a:pt x="9074" y="9125"/>
                    <a:pt x="9460" y="10724"/>
                  </a:cubicBezTo>
                  <a:cubicBezTo>
                    <a:pt x="8697" y="7558"/>
                    <a:pt x="6785" y="3443"/>
                    <a:pt x="3974" y="162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1"/>
            <p:cNvSpPr/>
            <p:nvPr/>
          </p:nvSpPr>
          <p:spPr>
            <a:xfrm>
              <a:off x="2978309" y="2715040"/>
              <a:ext cx="43061" cy="53886"/>
            </a:xfrm>
            <a:custGeom>
              <a:avLst/>
              <a:gdLst/>
              <a:ahLst/>
              <a:cxnLst/>
              <a:rect l="l" t="t" r="r" b="b"/>
              <a:pathLst>
                <a:path w="14747" h="18454" extrusionOk="0">
                  <a:moveTo>
                    <a:pt x="3974" y="1622"/>
                  </a:moveTo>
                  <a:cubicBezTo>
                    <a:pt x="3083" y="1045"/>
                    <a:pt x="1925" y="605"/>
                    <a:pt x="998" y="1122"/>
                  </a:cubicBezTo>
                  <a:cubicBezTo>
                    <a:pt x="245" y="1545"/>
                    <a:pt x="-82" y="2503"/>
                    <a:pt x="18" y="3362"/>
                  </a:cubicBezTo>
                  <a:cubicBezTo>
                    <a:pt x="117" y="4220"/>
                    <a:pt x="562" y="4997"/>
                    <a:pt x="1040" y="5719"/>
                  </a:cubicBezTo>
                  <a:cubicBezTo>
                    <a:pt x="3837" y="9952"/>
                    <a:pt x="8193" y="13463"/>
                    <a:pt x="9093" y="18455"/>
                  </a:cubicBezTo>
                  <a:cubicBezTo>
                    <a:pt x="10133" y="16143"/>
                    <a:pt x="11150" y="13817"/>
                    <a:pt x="12145" y="11483"/>
                  </a:cubicBezTo>
                  <a:cubicBezTo>
                    <a:pt x="13462" y="8394"/>
                    <a:pt x="14761" y="5178"/>
                    <a:pt x="14747" y="1822"/>
                  </a:cubicBezTo>
                  <a:cubicBezTo>
                    <a:pt x="14747" y="1095"/>
                    <a:pt x="14538" y="187"/>
                    <a:pt x="13825" y="23"/>
                  </a:cubicBezTo>
                  <a:cubicBezTo>
                    <a:pt x="13271" y="-104"/>
                    <a:pt x="12749" y="314"/>
                    <a:pt x="12367" y="736"/>
                  </a:cubicBezTo>
                  <a:cubicBezTo>
                    <a:pt x="11132" y="2099"/>
                    <a:pt x="10705" y="3303"/>
                    <a:pt x="10401" y="5033"/>
                  </a:cubicBezTo>
                  <a:cubicBezTo>
                    <a:pt x="10124" y="6618"/>
                    <a:pt x="9074" y="9125"/>
                    <a:pt x="9460" y="10724"/>
                  </a:cubicBezTo>
                  <a:cubicBezTo>
                    <a:pt x="8697" y="7558"/>
                    <a:pt x="6785" y="3443"/>
                    <a:pt x="3974" y="162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1"/>
            <p:cNvSpPr/>
            <p:nvPr/>
          </p:nvSpPr>
          <p:spPr>
            <a:xfrm>
              <a:off x="2824528" y="3693811"/>
              <a:ext cx="43061" cy="53886"/>
            </a:xfrm>
            <a:custGeom>
              <a:avLst/>
              <a:gdLst/>
              <a:ahLst/>
              <a:cxnLst/>
              <a:rect l="l" t="t" r="r" b="b"/>
              <a:pathLst>
                <a:path w="14747" h="18454" extrusionOk="0">
                  <a:moveTo>
                    <a:pt x="3974" y="1622"/>
                  </a:moveTo>
                  <a:cubicBezTo>
                    <a:pt x="3083" y="1045"/>
                    <a:pt x="1925" y="605"/>
                    <a:pt x="998" y="1122"/>
                  </a:cubicBezTo>
                  <a:cubicBezTo>
                    <a:pt x="245" y="1545"/>
                    <a:pt x="-82" y="2503"/>
                    <a:pt x="18" y="3362"/>
                  </a:cubicBezTo>
                  <a:cubicBezTo>
                    <a:pt x="117" y="4220"/>
                    <a:pt x="562" y="4997"/>
                    <a:pt x="1040" y="5719"/>
                  </a:cubicBezTo>
                  <a:cubicBezTo>
                    <a:pt x="3837" y="9952"/>
                    <a:pt x="8193" y="13463"/>
                    <a:pt x="9093" y="18455"/>
                  </a:cubicBezTo>
                  <a:cubicBezTo>
                    <a:pt x="10133" y="16143"/>
                    <a:pt x="11150" y="13817"/>
                    <a:pt x="12145" y="11483"/>
                  </a:cubicBezTo>
                  <a:cubicBezTo>
                    <a:pt x="13462" y="8394"/>
                    <a:pt x="14761" y="5178"/>
                    <a:pt x="14747" y="1822"/>
                  </a:cubicBezTo>
                  <a:cubicBezTo>
                    <a:pt x="14747" y="1095"/>
                    <a:pt x="14538" y="187"/>
                    <a:pt x="13825" y="23"/>
                  </a:cubicBezTo>
                  <a:cubicBezTo>
                    <a:pt x="13271" y="-104"/>
                    <a:pt x="12749" y="314"/>
                    <a:pt x="12367" y="736"/>
                  </a:cubicBezTo>
                  <a:cubicBezTo>
                    <a:pt x="11132" y="2099"/>
                    <a:pt x="10705" y="3303"/>
                    <a:pt x="10401" y="5033"/>
                  </a:cubicBezTo>
                  <a:cubicBezTo>
                    <a:pt x="10124" y="6618"/>
                    <a:pt x="9074" y="9125"/>
                    <a:pt x="9460" y="10724"/>
                  </a:cubicBezTo>
                  <a:cubicBezTo>
                    <a:pt x="8697" y="7558"/>
                    <a:pt x="6785" y="3443"/>
                    <a:pt x="3974" y="162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5" name="Google Shape;1805;p31"/>
          <p:cNvGrpSpPr/>
          <p:nvPr/>
        </p:nvGrpSpPr>
        <p:grpSpPr>
          <a:xfrm>
            <a:off x="7012857" y="1017713"/>
            <a:ext cx="2399371" cy="2897706"/>
            <a:chOff x="5145195" y="2460964"/>
            <a:chExt cx="1482832" cy="1790808"/>
          </a:xfrm>
        </p:grpSpPr>
        <p:sp>
          <p:nvSpPr>
            <p:cNvPr id="1806" name="Google Shape;1806;p31"/>
            <p:cNvSpPr/>
            <p:nvPr/>
          </p:nvSpPr>
          <p:spPr>
            <a:xfrm>
              <a:off x="6009776" y="3594996"/>
              <a:ext cx="458668" cy="504902"/>
            </a:xfrm>
            <a:custGeom>
              <a:avLst/>
              <a:gdLst/>
              <a:ahLst/>
              <a:cxnLst/>
              <a:rect l="l" t="t" r="r" b="b"/>
              <a:pathLst>
                <a:path w="215337" h="237043" extrusionOk="0">
                  <a:moveTo>
                    <a:pt x="0" y="74076"/>
                  </a:moveTo>
                  <a:lnTo>
                    <a:pt x="215338" y="237044"/>
                  </a:lnTo>
                  <a:lnTo>
                    <a:pt x="213248" y="96791"/>
                  </a:lnTo>
                  <a:lnTo>
                    <a:pt x="62226" y="0"/>
                  </a:lnTo>
                  <a:lnTo>
                    <a:pt x="0" y="74076"/>
                  </a:lnTo>
                  <a:close/>
                </a:path>
              </a:pathLst>
            </a:custGeom>
            <a:solidFill>
              <a:srgbClr val="AD774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31"/>
            <p:cNvSpPr/>
            <p:nvPr/>
          </p:nvSpPr>
          <p:spPr>
            <a:xfrm>
              <a:off x="5147989" y="2469483"/>
              <a:ext cx="604560" cy="894638"/>
            </a:xfrm>
            <a:custGeom>
              <a:avLst/>
              <a:gdLst/>
              <a:ahLst/>
              <a:cxnLst/>
              <a:rect l="l" t="t" r="r" b="b"/>
              <a:pathLst>
                <a:path w="283831" h="420018" extrusionOk="0">
                  <a:moveTo>
                    <a:pt x="143619" y="18"/>
                  </a:moveTo>
                  <a:cubicBezTo>
                    <a:pt x="143619" y="18"/>
                    <a:pt x="272931" y="-5178"/>
                    <a:pt x="275247" y="159897"/>
                  </a:cubicBezTo>
                  <a:lnTo>
                    <a:pt x="283831" y="389106"/>
                  </a:lnTo>
                  <a:lnTo>
                    <a:pt x="114777" y="414650"/>
                  </a:lnTo>
                  <a:cubicBezTo>
                    <a:pt x="114777" y="414650"/>
                    <a:pt x="85890" y="365674"/>
                    <a:pt x="79895" y="318037"/>
                  </a:cubicBezTo>
                  <a:cubicBezTo>
                    <a:pt x="79895" y="318037"/>
                    <a:pt x="83210" y="398549"/>
                    <a:pt x="91931" y="420019"/>
                  </a:cubicBezTo>
                  <a:lnTo>
                    <a:pt x="48146" y="420019"/>
                  </a:lnTo>
                  <a:cubicBezTo>
                    <a:pt x="48146" y="420019"/>
                    <a:pt x="9448" y="390500"/>
                    <a:pt x="17487" y="318709"/>
                  </a:cubicBezTo>
                  <a:cubicBezTo>
                    <a:pt x="25527" y="246923"/>
                    <a:pt x="-23482" y="148461"/>
                    <a:pt x="14808" y="77855"/>
                  </a:cubicBezTo>
                  <a:cubicBezTo>
                    <a:pt x="17851" y="72264"/>
                    <a:pt x="49917" y="-377"/>
                    <a:pt x="143619" y="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1"/>
            <p:cNvSpPr/>
            <p:nvPr/>
          </p:nvSpPr>
          <p:spPr>
            <a:xfrm>
              <a:off x="5145195" y="2955975"/>
              <a:ext cx="47876" cy="421220"/>
            </a:xfrm>
            <a:custGeom>
              <a:avLst/>
              <a:gdLst/>
              <a:ahLst/>
              <a:cxnLst/>
              <a:rect l="l" t="t" r="r" b="b"/>
              <a:pathLst>
                <a:path w="22477" h="197756" extrusionOk="0">
                  <a:moveTo>
                    <a:pt x="15346" y="519"/>
                  </a:moveTo>
                  <a:cubicBezTo>
                    <a:pt x="17390" y="14267"/>
                    <a:pt x="17662" y="28220"/>
                    <a:pt x="16754" y="42074"/>
                  </a:cubicBezTo>
                  <a:cubicBezTo>
                    <a:pt x="15800" y="55927"/>
                    <a:pt x="13666" y="69984"/>
                    <a:pt x="10895" y="83742"/>
                  </a:cubicBezTo>
                  <a:cubicBezTo>
                    <a:pt x="9532" y="90528"/>
                    <a:pt x="8034" y="97282"/>
                    <a:pt x="6444" y="104013"/>
                  </a:cubicBezTo>
                  <a:cubicBezTo>
                    <a:pt x="4854" y="110744"/>
                    <a:pt x="3128" y="117507"/>
                    <a:pt x="1856" y="124339"/>
                  </a:cubicBezTo>
                  <a:cubicBezTo>
                    <a:pt x="585" y="131170"/>
                    <a:pt x="-188" y="137688"/>
                    <a:pt x="39" y="144428"/>
                  </a:cubicBezTo>
                  <a:cubicBezTo>
                    <a:pt x="267" y="150351"/>
                    <a:pt x="1266" y="156237"/>
                    <a:pt x="2856" y="161942"/>
                  </a:cubicBezTo>
                  <a:cubicBezTo>
                    <a:pt x="6126" y="173633"/>
                    <a:pt x="11940" y="184530"/>
                    <a:pt x="19162" y="194240"/>
                  </a:cubicBezTo>
                  <a:cubicBezTo>
                    <a:pt x="20024" y="195381"/>
                    <a:pt x="20888" y="196502"/>
                    <a:pt x="21796" y="197615"/>
                  </a:cubicBezTo>
                  <a:cubicBezTo>
                    <a:pt x="22114" y="198029"/>
                    <a:pt x="22704" y="197443"/>
                    <a:pt x="22386" y="197038"/>
                  </a:cubicBezTo>
                  <a:cubicBezTo>
                    <a:pt x="14756" y="187477"/>
                    <a:pt x="8442" y="176708"/>
                    <a:pt x="4627" y="165049"/>
                  </a:cubicBezTo>
                  <a:cubicBezTo>
                    <a:pt x="2765" y="159276"/>
                    <a:pt x="1493" y="153294"/>
                    <a:pt x="1039" y="147240"/>
                  </a:cubicBezTo>
                  <a:cubicBezTo>
                    <a:pt x="494" y="140522"/>
                    <a:pt x="1039" y="133795"/>
                    <a:pt x="2174" y="127164"/>
                  </a:cubicBezTo>
                  <a:cubicBezTo>
                    <a:pt x="3310" y="120437"/>
                    <a:pt x="4945" y="113815"/>
                    <a:pt x="6534" y="107183"/>
                  </a:cubicBezTo>
                  <a:cubicBezTo>
                    <a:pt x="8170" y="100461"/>
                    <a:pt x="9714" y="93716"/>
                    <a:pt x="11122" y="86944"/>
                  </a:cubicBezTo>
                  <a:cubicBezTo>
                    <a:pt x="13893" y="73495"/>
                    <a:pt x="16118" y="59915"/>
                    <a:pt x="17254" y="46225"/>
                  </a:cubicBezTo>
                  <a:cubicBezTo>
                    <a:pt x="18389" y="32544"/>
                    <a:pt x="18435" y="18741"/>
                    <a:pt x="16800" y="5102"/>
                  </a:cubicBezTo>
                  <a:cubicBezTo>
                    <a:pt x="16573" y="3498"/>
                    <a:pt x="16391" y="1895"/>
                    <a:pt x="16118" y="296"/>
                  </a:cubicBezTo>
                  <a:cubicBezTo>
                    <a:pt x="16073" y="-222"/>
                    <a:pt x="15255" y="-4"/>
                    <a:pt x="15346" y="514"/>
                  </a:cubicBezTo>
                  <a:lnTo>
                    <a:pt x="15346" y="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1"/>
            <p:cNvSpPr/>
            <p:nvPr/>
          </p:nvSpPr>
          <p:spPr>
            <a:xfrm>
              <a:off x="5173082" y="3054209"/>
              <a:ext cx="47648" cy="317319"/>
            </a:xfrm>
            <a:custGeom>
              <a:avLst/>
              <a:gdLst/>
              <a:ahLst/>
              <a:cxnLst/>
              <a:rect l="l" t="t" r="r" b="b"/>
              <a:pathLst>
                <a:path w="22370" h="148976" extrusionOk="0">
                  <a:moveTo>
                    <a:pt x="7534" y="391"/>
                  </a:moveTo>
                  <a:cubicBezTo>
                    <a:pt x="7080" y="11600"/>
                    <a:pt x="5763" y="22746"/>
                    <a:pt x="4309" y="33865"/>
                  </a:cubicBezTo>
                  <a:cubicBezTo>
                    <a:pt x="2856" y="44939"/>
                    <a:pt x="1357" y="56012"/>
                    <a:pt x="539" y="67154"/>
                  </a:cubicBezTo>
                  <a:cubicBezTo>
                    <a:pt x="-142" y="76910"/>
                    <a:pt x="-278" y="86707"/>
                    <a:pt x="721" y="96450"/>
                  </a:cubicBezTo>
                  <a:cubicBezTo>
                    <a:pt x="1629" y="105479"/>
                    <a:pt x="3401" y="114450"/>
                    <a:pt x="6489" y="123003"/>
                  </a:cubicBezTo>
                  <a:cubicBezTo>
                    <a:pt x="9533" y="131410"/>
                    <a:pt x="13802" y="139372"/>
                    <a:pt x="19480" y="146280"/>
                  </a:cubicBezTo>
                  <a:cubicBezTo>
                    <a:pt x="20206" y="147152"/>
                    <a:pt x="20933" y="148006"/>
                    <a:pt x="21705" y="148847"/>
                  </a:cubicBezTo>
                  <a:cubicBezTo>
                    <a:pt x="22068" y="149237"/>
                    <a:pt x="22614" y="148656"/>
                    <a:pt x="22250" y="148270"/>
                  </a:cubicBezTo>
                  <a:cubicBezTo>
                    <a:pt x="16209" y="141602"/>
                    <a:pt x="11577" y="133767"/>
                    <a:pt x="8261" y="125405"/>
                  </a:cubicBezTo>
                  <a:cubicBezTo>
                    <a:pt x="4900" y="116934"/>
                    <a:pt x="2856" y="107968"/>
                    <a:pt x="1811" y="98934"/>
                  </a:cubicBezTo>
                  <a:cubicBezTo>
                    <a:pt x="676" y="89532"/>
                    <a:pt x="585" y="80053"/>
                    <a:pt x="1130" y="70610"/>
                  </a:cubicBezTo>
                  <a:cubicBezTo>
                    <a:pt x="1766" y="59555"/>
                    <a:pt x="3219" y="48568"/>
                    <a:pt x="4627" y="37594"/>
                  </a:cubicBezTo>
                  <a:cubicBezTo>
                    <a:pt x="6081" y="26616"/>
                    <a:pt x="7489" y="15629"/>
                    <a:pt x="8125" y="4574"/>
                  </a:cubicBezTo>
                  <a:cubicBezTo>
                    <a:pt x="8215" y="3179"/>
                    <a:pt x="8306" y="1785"/>
                    <a:pt x="8352" y="395"/>
                  </a:cubicBezTo>
                  <a:cubicBezTo>
                    <a:pt x="8397" y="-132"/>
                    <a:pt x="7580" y="-132"/>
                    <a:pt x="7534" y="395"/>
                  </a:cubicBezTo>
                  <a:lnTo>
                    <a:pt x="7534" y="39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1"/>
            <p:cNvSpPr/>
            <p:nvPr/>
          </p:nvSpPr>
          <p:spPr>
            <a:xfrm>
              <a:off x="5234859" y="2500403"/>
              <a:ext cx="100444" cy="25221"/>
            </a:xfrm>
            <a:custGeom>
              <a:avLst/>
              <a:gdLst/>
              <a:ahLst/>
              <a:cxnLst/>
              <a:rect l="l" t="t" r="r" b="b"/>
              <a:pathLst>
                <a:path w="47157" h="11841" extrusionOk="0">
                  <a:moveTo>
                    <a:pt x="46959" y="11055"/>
                  </a:moveTo>
                  <a:cubicBezTo>
                    <a:pt x="41827" y="7262"/>
                    <a:pt x="36013" y="4392"/>
                    <a:pt x="29881" y="2529"/>
                  </a:cubicBezTo>
                  <a:cubicBezTo>
                    <a:pt x="23795" y="667"/>
                    <a:pt x="17345" y="-191"/>
                    <a:pt x="10941" y="36"/>
                  </a:cubicBezTo>
                  <a:cubicBezTo>
                    <a:pt x="7353" y="163"/>
                    <a:pt x="3810" y="631"/>
                    <a:pt x="313" y="1439"/>
                  </a:cubicBezTo>
                  <a:cubicBezTo>
                    <a:pt x="-233" y="1557"/>
                    <a:pt x="-5" y="2348"/>
                    <a:pt x="540" y="2230"/>
                  </a:cubicBezTo>
                  <a:cubicBezTo>
                    <a:pt x="6671" y="808"/>
                    <a:pt x="13030" y="476"/>
                    <a:pt x="19298" y="1171"/>
                  </a:cubicBezTo>
                  <a:cubicBezTo>
                    <a:pt x="25521" y="1866"/>
                    <a:pt x="31743" y="3606"/>
                    <a:pt x="37421" y="6308"/>
                  </a:cubicBezTo>
                  <a:cubicBezTo>
                    <a:pt x="40646" y="7830"/>
                    <a:pt x="43689" y="9656"/>
                    <a:pt x="46550" y="11763"/>
                  </a:cubicBezTo>
                  <a:cubicBezTo>
                    <a:pt x="47004" y="12077"/>
                    <a:pt x="47413" y="11368"/>
                    <a:pt x="46959" y="11059"/>
                  </a:cubicBezTo>
                  <a:lnTo>
                    <a:pt x="46959" y="1105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1"/>
            <p:cNvSpPr/>
            <p:nvPr/>
          </p:nvSpPr>
          <p:spPr>
            <a:xfrm>
              <a:off x="5267387" y="2460964"/>
              <a:ext cx="40824" cy="48110"/>
            </a:xfrm>
            <a:custGeom>
              <a:avLst/>
              <a:gdLst/>
              <a:ahLst/>
              <a:cxnLst/>
              <a:rect l="l" t="t" r="r" b="b"/>
              <a:pathLst>
                <a:path w="19166" h="22587" extrusionOk="0">
                  <a:moveTo>
                    <a:pt x="19165" y="22197"/>
                  </a:moveTo>
                  <a:cubicBezTo>
                    <a:pt x="18983" y="14035"/>
                    <a:pt x="14032" y="6349"/>
                    <a:pt x="6947" y="2389"/>
                  </a:cubicBezTo>
                  <a:cubicBezTo>
                    <a:pt x="4948" y="1262"/>
                    <a:pt x="2768" y="449"/>
                    <a:pt x="497" y="9"/>
                  </a:cubicBezTo>
                  <a:cubicBezTo>
                    <a:pt x="-2" y="-91"/>
                    <a:pt x="-229" y="695"/>
                    <a:pt x="315" y="799"/>
                  </a:cubicBezTo>
                  <a:cubicBezTo>
                    <a:pt x="8037" y="2307"/>
                    <a:pt x="14532" y="8271"/>
                    <a:pt x="17166" y="15647"/>
                  </a:cubicBezTo>
                  <a:cubicBezTo>
                    <a:pt x="17893" y="17754"/>
                    <a:pt x="18302" y="19957"/>
                    <a:pt x="18347" y="22192"/>
                  </a:cubicBezTo>
                  <a:cubicBezTo>
                    <a:pt x="18393" y="22719"/>
                    <a:pt x="19210" y="22719"/>
                    <a:pt x="19165" y="22192"/>
                  </a:cubicBezTo>
                  <a:lnTo>
                    <a:pt x="19165" y="221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1"/>
            <p:cNvSpPr/>
            <p:nvPr/>
          </p:nvSpPr>
          <p:spPr>
            <a:xfrm>
              <a:off x="5584208" y="2741972"/>
              <a:ext cx="234956" cy="297180"/>
            </a:xfrm>
            <a:custGeom>
              <a:avLst/>
              <a:gdLst/>
              <a:ahLst/>
              <a:cxnLst/>
              <a:rect l="l" t="t" r="r" b="b"/>
              <a:pathLst>
                <a:path w="110308" h="139521" extrusionOk="0">
                  <a:moveTo>
                    <a:pt x="23664" y="0"/>
                  </a:moveTo>
                  <a:cubicBezTo>
                    <a:pt x="75216" y="36700"/>
                    <a:pt x="109463" y="28329"/>
                    <a:pt x="109463" y="28329"/>
                  </a:cubicBezTo>
                  <a:cubicBezTo>
                    <a:pt x="109463" y="28329"/>
                    <a:pt x="121863" y="131814"/>
                    <a:pt x="51689" y="139522"/>
                  </a:cubicBezTo>
                  <a:lnTo>
                    <a:pt x="0" y="105611"/>
                  </a:lnTo>
                  <a:cubicBezTo>
                    <a:pt x="0" y="105611"/>
                    <a:pt x="137" y="13349"/>
                    <a:pt x="23664" y="0"/>
                  </a:cubicBezTo>
                  <a:close/>
                </a:path>
              </a:pathLst>
            </a:custGeom>
            <a:solidFill>
              <a:srgbClr val="AD774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31"/>
            <p:cNvSpPr/>
            <p:nvPr/>
          </p:nvSpPr>
          <p:spPr>
            <a:xfrm>
              <a:off x="5648303" y="2628584"/>
              <a:ext cx="817890" cy="1185292"/>
            </a:xfrm>
            <a:custGeom>
              <a:avLst/>
              <a:gdLst/>
              <a:ahLst/>
              <a:cxnLst/>
              <a:rect l="l" t="t" r="r" b="b"/>
              <a:pathLst>
                <a:path w="383986" h="556475" extrusionOk="0">
                  <a:moveTo>
                    <a:pt x="21624" y="192709"/>
                  </a:moveTo>
                  <a:cubicBezTo>
                    <a:pt x="21624" y="192709"/>
                    <a:pt x="82669" y="160307"/>
                    <a:pt x="79398" y="81516"/>
                  </a:cubicBezTo>
                  <a:cubicBezTo>
                    <a:pt x="79398" y="81516"/>
                    <a:pt x="131813" y="17973"/>
                    <a:pt x="170330" y="3225"/>
                  </a:cubicBezTo>
                  <a:cubicBezTo>
                    <a:pt x="208892" y="-11523"/>
                    <a:pt x="383987" y="29092"/>
                    <a:pt x="383987" y="29092"/>
                  </a:cubicBezTo>
                  <a:lnTo>
                    <a:pt x="383987" y="531122"/>
                  </a:lnTo>
                  <a:lnTo>
                    <a:pt x="239687" y="475555"/>
                  </a:lnTo>
                  <a:lnTo>
                    <a:pt x="182275" y="556475"/>
                  </a:lnTo>
                  <a:cubicBezTo>
                    <a:pt x="182275" y="556475"/>
                    <a:pt x="11586" y="410045"/>
                    <a:pt x="1957" y="334516"/>
                  </a:cubicBezTo>
                  <a:cubicBezTo>
                    <a:pt x="-7718" y="258986"/>
                    <a:pt x="21624" y="192709"/>
                    <a:pt x="21624" y="192709"/>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4" name="Google Shape;1814;p31"/>
            <p:cNvSpPr/>
            <p:nvPr/>
          </p:nvSpPr>
          <p:spPr>
            <a:xfrm>
              <a:off x="5660124" y="2693789"/>
              <a:ext cx="806079" cy="1106569"/>
            </a:xfrm>
            <a:custGeom>
              <a:avLst/>
              <a:gdLst/>
              <a:ahLst/>
              <a:cxnLst/>
              <a:rect l="l" t="t" r="r" b="b"/>
              <a:pathLst>
                <a:path w="378441" h="519516" extrusionOk="0">
                  <a:moveTo>
                    <a:pt x="92793" y="29700"/>
                  </a:moveTo>
                  <a:lnTo>
                    <a:pt x="229236" y="97785"/>
                  </a:lnTo>
                  <a:lnTo>
                    <a:pt x="112370" y="268474"/>
                  </a:lnTo>
                  <a:lnTo>
                    <a:pt x="8721" y="182430"/>
                  </a:lnTo>
                  <a:cubicBezTo>
                    <a:pt x="8721" y="182430"/>
                    <a:pt x="2407" y="202774"/>
                    <a:pt x="0" y="217009"/>
                  </a:cubicBezTo>
                  <a:lnTo>
                    <a:pt x="93111" y="315484"/>
                  </a:lnTo>
                  <a:cubicBezTo>
                    <a:pt x="93111" y="315484"/>
                    <a:pt x="96200" y="411049"/>
                    <a:pt x="156337" y="425692"/>
                  </a:cubicBezTo>
                  <a:cubicBezTo>
                    <a:pt x="216427" y="440336"/>
                    <a:pt x="377260" y="519517"/>
                    <a:pt x="377260" y="519517"/>
                  </a:cubicBezTo>
                  <a:lnTo>
                    <a:pt x="378441" y="117180"/>
                  </a:lnTo>
                  <a:lnTo>
                    <a:pt x="123498" y="0"/>
                  </a:lnTo>
                  <a:cubicBezTo>
                    <a:pt x="123498" y="0"/>
                    <a:pt x="104012" y="17405"/>
                    <a:pt x="92793" y="2969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1"/>
            <p:cNvSpPr/>
            <p:nvPr/>
          </p:nvSpPr>
          <p:spPr>
            <a:xfrm>
              <a:off x="5688985" y="2789442"/>
              <a:ext cx="146642" cy="267294"/>
            </a:xfrm>
            <a:custGeom>
              <a:avLst/>
              <a:gdLst/>
              <a:ahLst/>
              <a:cxnLst/>
              <a:rect l="l" t="t" r="r" b="b"/>
              <a:pathLst>
                <a:path w="68846" h="125490" extrusionOk="0">
                  <a:moveTo>
                    <a:pt x="497" y="125481"/>
                  </a:moveTo>
                  <a:cubicBezTo>
                    <a:pt x="11125" y="123328"/>
                    <a:pt x="20936" y="118304"/>
                    <a:pt x="29657" y="112023"/>
                  </a:cubicBezTo>
                  <a:cubicBezTo>
                    <a:pt x="34063" y="108857"/>
                    <a:pt x="38287" y="105369"/>
                    <a:pt x="42238" y="101681"/>
                  </a:cubicBezTo>
                  <a:cubicBezTo>
                    <a:pt x="46235" y="97992"/>
                    <a:pt x="50278" y="93768"/>
                    <a:pt x="53684" y="89276"/>
                  </a:cubicBezTo>
                  <a:cubicBezTo>
                    <a:pt x="56682" y="85307"/>
                    <a:pt x="59226" y="81028"/>
                    <a:pt x="61179" y="76454"/>
                  </a:cubicBezTo>
                  <a:cubicBezTo>
                    <a:pt x="63041" y="72117"/>
                    <a:pt x="64449" y="67597"/>
                    <a:pt x="65539" y="63001"/>
                  </a:cubicBezTo>
                  <a:cubicBezTo>
                    <a:pt x="67810" y="53272"/>
                    <a:pt x="68628" y="43238"/>
                    <a:pt x="68809" y="33269"/>
                  </a:cubicBezTo>
                  <a:cubicBezTo>
                    <a:pt x="68991" y="23426"/>
                    <a:pt x="68491" y="13588"/>
                    <a:pt x="67765" y="3773"/>
                  </a:cubicBezTo>
                  <a:cubicBezTo>
                    <a:pt x="67674" y="2646"/>
                    <a:pt x="67583" y="1520"/>
                    <a:pt x="67492" y="394"/>
                  </a:cubicBezTo>
                  <a:cubicBezTo>
                    <a:pt x="67447" y="-129"/>
                    <a:pt x="66629" y="-133"/>
                    <a:pt x="66674" y="394"/>
                  </a:cubicBezTo>
                  <a:cubicBezTo>
                    <a:pt x="67401" y="9982"/>
                    <a:pt x="67992" y="19593"/>
                    <a:pt x="68037" y="29217"/>
                  </a:cubicBezTo>
                  <a:cubicBezTo>
                    <a:pt x="68037" y="39201"/>
                    <a:pt x="67447" y="49247"/>
                    <a:pt x="65539" y="59063"/>
                  </a:cubicBezTo>
                  <a:cubicBezTo>
                    <a:pt x="63768" y="68251"/>
                    <a:pt x="60724" y="77304"/>
                    <a:pt x="55592" y="85170"/>
                  </a:cubicBezTo>
                  <a:cubicBezTo>
                    <a:pt x="52504" y="89880"/>
                    <a:pt x="48779" y="94159"/>
                    <a:pt x="44782" y="98120"/>
                  </a:cubicBezTo>
                  <a:cubicBezTo>
                    <a:pt x="40921" y="101989"/>
                    <a:pt x="36743" y="105623"/>
                    <a:pt x="32428" y="108975"/>
                  </a:cubicBezTo>
                  <a:cubicBezTo>
                    <a:pt x="23979" y="115488"/>
                    <a:pt x="14532" y="120966"/>
                    <a:pt x="4176" y="123773"/>
                  </a:cubicBezTo>
                  <a:cubicBezTo>
                    <a:pt x="2905" y="124123"/>
                    <a:pt x="1587" y="124427"/>
                    <a:pt x="316" y="124690"/>
                  </a:cubicBezTo>
                  <a:cubicBezTo>
                    <a:pt x="-230" y="124795"/>
                    <a:pt x="-3" y="125585"/>
                    <a:pt x="497" y="125481"/>
                  </a:cubicBezTo>
                  <a:lnTo>
                    <a:pt x="497" y="1254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1"/>
            <p:cNvSpPr/>
            <p:nvPr/>
          </p:nvSpPr>
          <p:spPr>
            <a:xfrm>
              <a:off x="6024906" y="3010555"/>
              <a:ext cx="265187" cy="319570"/>
            </a:xfrm>
            <a:custGeom>
              <a:avLst/>
              <a:gdLst/>
              <a:ahLst/>
              <a:cxnLst/>
              <a:rect l="l" t="t" r="r" b="b"/>
              <a:pathLst>
                <a:path w="124501" h="150033" extrusionOk="0">
                  <a:moveTo>
                    <a:pt x="63849" y="197"/>
                  </a:moveTo>
                  <a:cubicBezTo>
                    <a:pt x="55401" y="14713"/>
                    <a:pt x="46953" y="29266"/>
                    <a:pt x="38596" y="43855"/>
                  </a:cubicBezTo>
                  <a:cubicBezTo>
                    <a:pt x="30284" y="58358"/>
                    <a:pt x="22017" y="72901"/>
                    <a:pt x="13842" y="87476"/>
                  </a:cubicBezTo>
                  <a:cubicBezTo>
                    <a:pt x="9209" y="95684"/>
                    <a:pt x="4622" y="103905"/>
                    <a:pt x="34" y="112135"/>
                  </a:cubicBezTo>
                  <a:cubicBezTo>
                    <a:pt x="-11" y="112258"/>
                    <a:pt x="-11" y="112426"/>
                    <a:pt x="34" y="112548"/>
                  </a:cubicBezTo>
                  <a:cubicBezTo>
                    <a:pt x="2305" y="115932"/>
                    <a:pt x="4894" y="119112"/>
                    <a:pt x="7574" y="122173"/>
                  </a:cubicBezTo>
                  <a:cubicBezTo>
                    <a:pt x="13388" y="128882"/>
                    <a:pt x="19928" y="135063"/>
                    <a:pt x="27286" y="140064"/>
                  </a:cubicBezTo>
                  <a:cubicBezTo>
                    <a:pt x="35507" y="145646"/>
                    <a:pt x="45046" y="149802"/>
                    <a:pt x="55129" y="150025"/>
                  </a:cubicBezTo>
                  <a:cubicBezTo>
                    <a:pt x="60489" y="150143"/>
                    <a:pt x="65848" y="149103"/>
                    <a:pt x="70799" y="147045"/>
                  </a:cubicBezTo>
                  <a:cubicBezTo>
                    <a:pt x="75750" y="144988"/>
                    <a:pt x="80064" y="142294"/>
                    <a:pt x="84198" y="139142"/>
                  </a:cubicBezTo>
                  <a:cubicBezTo>
                    <a:pt x="92964" y="132465"/>
                    <a:pt x="100231" y="123958"/>
                    <a:pt x="106181" y="114774"/>
                  </a:cubicBezTo>
                  <a:cubicBezTo>
                    <a:pt x="112222" y="105572"/>
                    <a:pt x="117037" y="95529"/>
                    <a:pt x="120352" y="85051"/>
                  </a:cubicBezTo>
                  <a:cubicBezTo>
                    <a:pt x="123123" y="76235"/>
                    <a:pt x="125076" y="66765"/>
                    <a:pt x="124349" y="57476"/>
                  </a:cubicBezTo>
                  <a:cubicBezTo>
                    <a:pt x="124031" y="53825"/>
                    <a:pt x="123350" y="50168"/>
                    <a:pt x="121806" y="46821"/>
                  </a:cubicBezTo>
                  <a:cubicBezTo>
                    <a:pt x="121034" y="45131"/>
                    <a:pt x="120034" y="43623"/>
                    <a:pt x="118899" y="42156"/>
                  </a:cubicBezTo>
                  <a:cubicBezTo>
                    <a:pt x="117264" y="40003"/>
                    <a:pt x="115447" y="37964"/>
                    <a:pt x="113584" y="36002"/>
                  </a:cubicBezTo>
                  <a:cubicBezTo>
                    <a:pt x="105273" y="27340"/>
                    <a:pt x="95553" y="20036"/>
                    <a:pt x="85697" y="13301"/>
                  </a:cubicBezTo>
                  <a:cubicBezTo>
                    <a:pt x="79111" y="8822"/>
                    <a:pt x="72388" y="4571"/>
                    <a:pt x="65485" y="642"/>
                  </a:cubicBezTo>
                  <a:cubicBezTo>
                    <a:pt x="65121" y="447"/>
                    <a:pt x="64758" y="247"/>
                    <a:pt x="64440" y="56"/>
                  </a:cubicBezTo>
                  <a:cubicBezTo>
                    <a:pt x="63986" y="-198"/>
                    <a:pt x="63577" y="506"/>
                    <a:pt x="64031" y="760"/>
                  </a:cubicBezTo>
                  <a:cubicBezTo>
                    <a:pt x="68937" y="3472"/>
                    <a:pt x="73706" y="6442"/>
                    <a:pt x="78430" y="9472"/>
                  </a:cubicBezTo>
                  <a:cubicBezTo>
                    <a:pt x="88149" y="15744"/>
                    <a:pt x="97687" y="22498"/>
                    <a:pt x="106363" y="30215"/>
                  </a:cubicBezTo>
                  <a:cubicBezTo>
                    <a:pt x="110587" y="33953"/>
                    <a:pt x="114584" y="37937"/>
                    <a:pt x="118081" y="42383"/>
                  </a:cubicBezTo>
                  <a:cubicBezTo>
                    <a:pt x="120307" y="45272"/>
                    <a:pt x="121851" y="48383"/>
                    <a:pt x="122669" y="51953"/>
                  </a:cubicBezTo>
                  <a:cubicBezTo>
                    <a:pt x="124667" y="60315"/>
                    <a:pt x="123532" y="69317"/>
                    <a:pt x="121579" y="77570"/>
                  </a:cubicBezTo>
                  <a:cubicBezTo>
                    <a:pt x="119126" y="87926"/>
                    <a:pt x="115038" y="97905"/>
                    <a:pt x="109815" y="107184"/>
                  </a:cubicBezTo>
                  <a:cubicBezTo>
                    <a:pt x="104455" y="116795"/>
                    <a:pt x="97824" y="125811"/>
                    <a:pt x="89785" y="133351"/>
                  </a:cubicBezTo>
                  <a:cubicBezTo>
                    <a:pt x="82199" y="140450"/>
                    <a:pt x="72933" y="146764"/>
                    <a:pt x="62532" y="148635"/>
                  </a:cubicBezTo>
                  <a:cubicBezTo>
                    <a:pt x="52131" y="150506"/>
                    <a:pt x="42411" y="147767"/>
                    <a:pt x="33600" y="142957"/>
                  </a:cubicBezTo>
                  <a:cubicBezTo>
                    <a:pt x="25424" y="138506"/>
                    <a:pt x="18248" y="132397"/>
                    <a:pt x="11889" y="125688"/>
                  </a:cubicBezTo>
                  <a:cubicBezTo>
                    <a:pt x="8028" y="121651"/>
                    <a:pt x="4395" y="117358"/>
                    <a:pt x="1215" y="112789"/>
                  </a:cubicBezTo>
                  <a:cubicBezTo>
                    <a:pt x="1033" y="112571"/>
                    <a:pt x="897" y="112353"/>
                    <a:pt x="761" y="112135"/>
                  </a:cubicBezTo>
                  <a:lnTo>
                    <a:pt x="761" y="112548"/>
                  </a:lnTo>
                  <a:cubicBezTo>
                    <a:pt x="8937" y="97851"/>
                    <a:pt x="17157" y="83189"/>
                    <a:pt x="25469" y="68559"/>
                  </a:cubicBezTo>
                  <a:cubicBezTo>
                    <a:pt x="33691" y="54015"/>
                    <a:pt x="42002" y="39508"/>
                    <a:pt x="50405" y="25033"/>
                  </a:cubicBezTo>
                  <a:cubicBezTo>
                    <a:pt x="55083" y="16880"/>
                    <a:pt x="59852" y="8741"/>
                    <a:pt x="64576" y="610"/>
                  </a:cubicBezTo>
                  <a:cubicBezTo>
                    <a:pt x="64849" y="156"/>
                    <a:pt x="64167" y="-257"/>
                    <a:pt x="63895" y="197"/>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1"/>
            <p:cNvSpPr/>
            <p:nvPr/>
          </p:nvSpPr>
          <p:spPr>
            <a:xfrm>
              <a:off x="5854352" y="3289503"/>
              <a:ext cx="52223" cy="50852"/>
            </a:xfrm>
            <a:custGeom>
              <a:avLst/>
              <a:gdLst/>
              <a:ahLst/>
              <a:cxnLst/>
              <a:rect l="l" t="t" r="r" b="b"/>
              <a:pathLst>
                <a:path w="24518" h="23874" extrusionOk="0">
                  <a:moveTo>
                    <a:pt x="8999" y="15"/>
                  </a:moveTo>
                  <a:cubicBezTo>
                    <a:pt x="4275" y="1273"/>
                    <a:pt x="1505" y="5960"/>
                    <a:pt x="505" y="10466"/>
                  </a:cubicBezTo>
                  <a:cubicBezTo>
                    <a:pt x="-85" y="13110"/>
                    <a:pt x="-358" y="16107"/>
                    <a:pt x="823" y="18637"/>
                  </a:cubicBezTo>
                  <a:cubicBezTo>
                    <a:pt x="1732" y="20704"/>
                    <a:pt x="3594" y="22084"/>
                    <a:pt x="5683" y="22852"/>
                  </a:cubicBezTo>
                  <a:cubicBezTo>
                    <a:pt x="7864" y="23652"/>
                    <a:pt x="10271" y="23847"/>
                    <a:pt x="12542" y="23865"/>
                  </a:cubicBezTo>
                  <a:cubicBezTo>
                    <a:pt x="14858" y="23883"/>
                    <a:pt x="17765" y="23974"/>
                    <a:pt x="19945" y="22816"/>
                  </a:cubicBezTo>
                  <a:cubicBezTo>
                    <a:pt x="22398" y="21521"/>
                    <a:pt x="23034" y="18678"/>
                    <a:pt x="23624" y="16198"/>
                  </a:cubicBezTo>
                  <a:cubicBezTo>
                    <a:pt x="24260" y="13718"/>
                    <a:pt x="24760" y="11043"/>
                    <a:pt x="24396" y="8454"/>
                  </a:cubicBezTo>
                  <a:cubicBezTo>
                    <a:pt x="24033" y="5865"/>
                    <a:pt x="22761" y="3753"/>
                    <a:pt x="20627" y="2399"/>
                  </a:cubicBezTo>
                  <a:cubicBezTo>
                    <a:pt x="18492" y="1060"/>
                    <a:pt x="15903" y="642"/>
                    <a:pt x="13450" y="419"/>
                  </a:cubicBezTo>
                  <a:cubicBezTo>
                    <a:pt x="12814" y="360"/>
                    <a:pt x="12179" y="319"/>
                    <a:pt x="11542" y="283"/>
                  </a:cubicBezTo>
                  <a:cubicBezTo>
                    <a:pt x="10997" y="251"/>
                    <a:pt x="11043" y="1069"/>
                    <a:pt x="11542" y="1100"/>
                  </a:cubicBezTo>
                  <a:cubicBezTo>
                    <a:pt x="15994" y="1364"/>
                    <a:pt x="21626" y="2041"/>
                    <a:pt x="23216" y="6991"/>
                  </a:cubicBezTo>
                  <a:cubicBezTo>
                    <a:pt x="23988" y="9303"/>
                    <a:pt x="23715" y="11833"/>
                    <a:pt x="23261" y="14181"/>
                  </a:cubicBezTo>
                  <a:cubicBezTo>
                    <a:pt x="23034" y="15381"/>
                    <a:pt x="22716" y="16575"/>
                    <a:pt x="22398" y="17752"/>
                  </a:cubicBezTo>
                  <a:cubicBezTo>
                    <a:pt x="22080" y="18928"/>
                    <a:pt x="21671" y="20213"/>
                    <a:pt x="20808" y="21153"/>
                  </a:cubicBezTo>
                  <a:cubicBezTo>
                    <a:pt x="19128" y="22961"/>
                    <a:pt x="16403" y="22975"/>
                    <a:pt x="14086" y="23034"/>
                  </a:cubicBezTo>
                  <a:cubicBezTo>
                    <a:pt x="11951" y="23088"/>
                    <a:pt x="9771" y="23034"/>
                    <a:pt x="7682" y="22571"/>
                  </a:cubicBezTo>
                  <a:cubicBezTo>
                    <a:pt x="5683" y="22135"/>
                    <a:pt x="3730" y="21299"/>
                    <a:pt x="2413" y="19705"/>
                  </a:cubicBezTo>
                  <a:cubicBezTo>
                    <a:pt x="687" y="17611"/>
                    <a:pt x="642" y="14740"/>
                    <a:pt x="1005" y="12174"/>
                  </a:cubicBezTo>
                  <a:cubicBezTo>
                    <a:pt x="1686" y="7464"/>
                    <a:pt x="4230" y="2127"/>
                    <a:pt x="9226" y="805"/>
                  </a:cubicBezTo>
                  <a:cubicBezTo>
                    <a:pt x="9726" y="669"/>
                    <a:pt x="9499" y="-117"/>
                    <a:pt x="8999" y="15"/>
                  </a:cubicBezTo>
                  <a:lnTo>
                    <a:pt x="8999" y="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1"/>
            <p:cNvSpPr/>
            <p:nvPr/>
          </p:nvSpPr>
          <p:spPr>
            <a:xfrm>
              <a:off x="6160444" y="2845928"/>
              <a:ext cx="64628" cy="58986"/>
            </a:xfrm>
            <a:custGeom>
              <a:avLst/>
              <a:gdLst/>
              <a:ahLst/>
              <a:cxnLst/>
              <a:rect l="l" t="t" r="r" b="b"/>
              <a:pathLst>
                <a:path w="30342" h="27693" extrusionOk="0">
                  <a:moveTo>
                    <a:pt x="16306" y="137"/>
                  </a:moveTo>
                  <a:cubicBezTo>
                    <a:pt x="10356" y="-880"/>
                    <a:pt x="4906" y="3943"/>
                    <a:pt x="2044" y="8694"/>
                  </a:cubicBezTo>
                  <a:cubicBezTo>
                    <a:pt x="500" y="11215"/>
                    <a:pt x="-409" y="14181"/>
                    <a:pt x="182" y="17124"/>
                  </a:cubicBezTo>
                  <a:cubicBezTo>
                    <a:pt x="727" y="19795"/>
                    <a:pt x="2407" y="22161"/>
                    <a:pt x="4497" y="23837"/>
                  </a:cubicBezTo>
                  <a:cubicBezTo>
                    <a:pt x="6949" y="25763"/>
                    <a:pt x="9902" y="26799"/>
                    <a:pt x="12945" y="27285"/>
                  </a:cubicBezTo>
                  <a:cubicBezTo>
                    <a:pt x="14535" y="27539"/>
                    <a:pt x="16170" y="27694"/>
                    <a:pt x="17759" y="27694"/>
                  </a:cubicBezTo>
                  <a:cubicBezTo>
                    <a:pt x="19349" y="27694"/>
                    <a:pt x="20894" y="27380"/>
                    <a:pt x="22256" y="26476"/>
                  </a:cubicBezTo>
                  <a:cubicBezTo>
                    <a:pt x="24663" y="24877"/>
                    <a:pt x="26662" y="22475"/>
                    <a:pt x="28070" y="19990"/>
                  </a:cubicBezTo>
                  <a:cubicBezTo>
                    <a:pt x="29523" y="17506"/>
                    <a:pt x="30386" y="14667"/>
                    <a:pt x="30341" y="11787"/>
                  </a:cubicBezTo>
                  <a:cubicBezTo>
                    <a:pt x="30250" y="6750"/>
                    <a:pt x="26752" y="1563"/>
                    <a:pt x="21666" y="455"/>
                  </a:cubicBezTo>
                  <a:cubicBezTo>
                    <a:pt x="21030" y="323"/>
                    <a:pt x="20439" y="255"/>
                    <a:pt x="19803" y="246"/>
                  </a:cubicBezTo>
                  <a:cubicBezTo>
                    <a:pt x="19258" y="237"/>
                    <a:pt x="19258" y="1055"/>
                    <a:pt x="19803" y="1064"/>
                  </a:cubicBezTo>
                  <a:cubicBezTo>
                    <a:pt x="24709" y="1132"/>
                    <a:pt x="28615" y="5533"/>
                    <a:pt x="29387" y="10170"/>
                  </a:cubicBezTo>
                  <a:cubicBezTo>
                    <a:pt x="30296" y="15516"/>
                    <a:pt x="27343" y="20871"/>
                    <a:pt x="23528" y="24405"/>
                  </a:cubicBezTo>
                  <a:cubicBezTo>
                    <a:pt x="22438" y="25404"/>
                    <a:pt x="21257" y="26345"/>
                    <a:pt x="19803" y="26681"/>
                  </a:cubicBezTo>
                  <a:cubicBezTo>
                    <a:pt x="18350" y="27017"/>
                    <a:pt x="16760" y="26880"/>
                    <a:pt x="15307" y="26753"/>
                  </a:cubicBezTo>
                  <a:cubicBezTo>
                    <a:pt x="12355" y="26499"/>
                    <a:pt x="9402" y="25859"/>
                    <a:pt x="6813" y="24405"/>
                  </a:cubicBezTo>
                  <a:cubicBezTo>
                    <a:pt x="4587" y="23165"/>
                    <a:pt x="2680" y="21285"/>
                    <a:pt x="1635" y="18964"/>
                  </a:cubicBezTo>
                  <a:cubicBezTo>
                    <a:pt x="500" y="16447"/>
                    <a:pt x="682" y="13659"/>
                    <a:pt x="1681" y="11138"/>
                  </a:cubicBezTo>
                  <a:cubicBezTo>
                    <a:pt x="2907" y="8254"/>
                    <a:pt x="5042" y="5674"/>
                    <a:pt x="7449" y="3734"/>
                  </a:cubicBezTo>
                  <a:cubicBezTo>
                    <a:pt x="9857" y="1795"/>
                    <a:pt x="12945" y="391"/>
                    <a:pt x="16124" y="932"/>
                  </a:cubicBezTo>
                  <a:cubicBezTo>
                    <a:pt x="16624" y="1018"/>
                    <a:pt x="16851" y="232"/>
                    <a:pt x="16306" y="142"/>
                  </a:cubicBezTo>
                  <a:lnTo>
                    <a:pt x="16306" y="1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1"/>
            <p:cNvSpPr/>
            <p:nvPr/>
          </p:nvSpPr>
          <p:spPr>
            <a:xfrm>
              <a:off x="6114967" y="3117526"/>
              <a:ext cx="34080" cy="79626"/>
            </a:xfrm>
            <a:custGeom>
              <a:avLst/>
              <a:gdLst/>
              <a:ahLst/>
              <a:cxnLst/>
              <a:rect l="l" t="t" r="r" b="b"/>
              <a:pathLst>
                <a:path w="16000" h="37383" extrusionOk="0">
                  <a:moveTo>
                    <a:pt x="15201" y="278"/>
                  </a:moveTo>
                  <a:cubicBezTo>
                    <a:pt x="11658" y="9911"/>
                    <a:pt x="7797" y="19432"/>
                    <a:pt x="3664" y="28820"/>
                  </a:cubicBezTo>
                  <a:cubicBezTo>
                    <a:pt x="2483" y="31477"/>
                    <a:pt x="1257" y="34125"/>
                    <a:pt x="30" y="36759"/>
                  </a:cubicBezTo>
                  <a:cubicBezTo>
                    <a:pt x="-151" y="37232"/>
                    <a:pt x="530" y="37650"/>
                    <a:pt x="757" y="37173"/>
                  </a:cubicBezTo>
                  <a:cubicBezTo>
                    <a:pt x="5118" y="27798"/>
                    <a:pt x="9160" y="18282"/>
                    <a:pt x="12884" y="8649"/>
                  </a:cubicBezTo>
                  <a:cubicBezTo>
                    <a:pt x="13974" y="5942"/>
                    <a:pt x="14974" y="3221"/>
                    <a:pt x="15973" y="496"/>
                  </a:cubicBezTo>
                  <a:cubicBezTo>
                    <a:pt x="16155" y="1"/>
                    <a:pt x="15382" y="-213"/>
                    <a:pt x="15201" y="278"/>
                  </a:cubicBezTo>
                  <a:lnTo>
                    <a:pt x="15201" y="2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31"/>
            <p:cNvSpPr/>
            <p:nvPr/>
          </p:nvSpPr>
          <p:spPr>
            <a:xfrm>
              <a:off x="6331603" y="3314257"/>
              <a:ext cx="136160" cy="425350"/>
            </a:xfrm>
            <a:custGeom>
              <a:avLst/>
              <a:gdLst/>
              <a:ahLst/>
              <a:cxnLst/>
              <a:rect l="l" t="t" r="r" b="b"/>
              <a:pathLst>
                <a:path w="63925" h="199695" extrusionOk="0">
                  <a:moveTo>
                    <a:pt x="790" y="199521"/>
                  </a:moveTo>
                  <a:cubicBezTo>
                    <a:pt x="7921" y="189120"/>
                    <a:pt x="10328" y="176412"/>
                    <a:pt x="13371" y="164398"/>
                  </a:cubicBezTo>
                  <a:cubicBezTo>
                    <a:pt x="16778" y="150831"/>
                    <a:pt x="20411" y="137314"/>
                    <a:pt x="24227" y="123860"/>
                  </a:cubicBezTo>
                  <a:cubicBezTo>
                    <a:pt x="28087" y="110407"/>
                    <a:pt x="32084" y="97130"/>
                    <a:pt x="36309" y="83854"/>
                  </a:cubicBezTo>
                  <a:cubicBezTo>
                    <a:pt x="40533" y="70578"/>
                    <a:pt x="44984" y="57252"/>
                    <a:pt x="49662" y="44052"/>
                  </a:cubicBezTo>
                  <a:cubicBezTo>
                    <a:pt x="51933" y="37512"/>
                    <a:pt x="54295" y="30994"/>
                    <a:pt x="56702" y="24490"/>
                  </a:cubicBezTo>
                  <a:cubicBezTo>
                    <a:pt x="59109" y="17986"/>
                    <a:pt x="61789" y="11754"/>
                    <a:pt x="63197" y="5077"/>
                  </a:cubicBezTo>
                  <a:cubicBezTo>
                    <a:pt x="63515" y="3529"/>
                    <a:pt x="63742" y="1966"/>
                    <a:pt x="63924" y="390"/>
                  </a:cubicBezTo>
                  <a:cubicBezTo>
                    <a:pt x="63969" y="-132"/>
                    <a:pt x="63152" y="-128"/>
                    <a:pt x="63107" y="390"/>
                  </a:cubicBezTo>
                  <a:cubicBezTo>
                    <a:pt x="62425" y="7189"/>
                    <a:pt x="59881" y="13589"/>
                    <a:pt x="57519" y="19939"/>
                  </a:cubicBezTo>
                  <a:cubicBezTo>
                    <a:pt x="55158" y="26289"/>
                    <a:pt x="52705" y="32947"/>
                    <a:pt x="50389" y="39479"/>
                  </a:cubicBezTo>
                  <a:cubicBezTo>
                    <a:pt x="45756" y="52541"/>
                    <a:pt x="41305" y="65673"/>
                    <a:pt x="37035" y="78867"/>
                  </a:cubicBezTo>
                  <a:cubicBezTo>
                    <a:pt x="32811" y="92062"/>
                    <a:pt x="28723" y="105324"/>
                    <a:pt x="24908" y="118642"/>
                  </a:cubicBezTo>
                  <a:cubicBezTo>
                    <a:pt x="21047" y="131900"/>
                    <a:pt x="17413" y="145212"/>
                    <a:pt x="14007" y="158580"/>
                  </a:cubicBezTo>
                  <a:cubicBezTo>
                    <a:pt x="12372" y="164957"/>
                    <a:pt x="10873" y="171374"/>
                    <a:pt x="9147" y="177724"/>
                  </a:cubicBezTo>
                  <a:cubicBezTo>
                    <a:pt x="7512" y="183738"/>
                    <a:pt x="5513" y="189715"/>
                    <a:pt x="2516" y="195184"/>
                  </a:cubicBezTo>
                  <a:cubicBezTo>
                    <a:pt x="1744" y="196528"/>
                    <a:pt x="926" y="197832"/>
                    <a:pt x="63" y="199099"/>
                  </a:cubicBezTo>
                  <a:cubicBezTo>
                    <a:pt x="-209" y="199535"/>
                    <a:pt x="472" y="199944"/>
                    <a:pt x="790" y="199512"/>
                  </a:cubicBezTo>
                  <a:lnTo>
                    <a:pt x="790" y="1995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31"/>
            <p:cNvSpPr/>
            <p:nvPr/>
          </p:nvSpPr>
          <p:spPr>
            <a:xfrm>
              <a:off x="6408562" y="3540887"/>
              <a:ext cx="56379" cy="228596"/>
            </a:xfrm>
            <a:custGeom>
              <a:avLst/>
              <a:gdLst/>
              <a:ahLst/>
              <a:cxnLst/>
              <a:rect l="l" t="t" r="r" b="b"/>
              <a:pathLst>
                <a:path w="26469" h="107322" extrusionOk="0">
                  <a:moveTo>
                    <a:pt x="800" y="107046"/>
                  </a:moveTo>
                  <a:cubicBezTo>
                    <a:pt x="3116" y="100274"/>
                    <a:pt x="5296" y="93465"/>
                    <a:pt x="7340" y="86616"/>
                  </a:cubicBezTo>
                  <a:cubicBezTo>
                    <a:pt x="9384" y="79798"/>
                    <a:pt x="11337" y="72949"/>
                    <a:pt x="13154" y="66063"/>
                  </a:cubicBezTo>
                  <a:cubicBezTo>
                    <a:pt x="14971" y="59146"/>
                    <a:pt x="16651" y="52196"/>
                    <a:pt x="18196" y="45215"/>
                  </a:cubicBezTo>
                  <a:cubicBezTo>
                    <a:pt x="19785" y="38234"/>
                    <a:pt x="21239" y="31299"/>
                    <a:pt x="22511" y="24299"/>
                  </a:cubicBezTo>
                  <a:cubicBezTo>
                    <a:pt x="23828" y="17300"/>
                    <a:pt x="25009" y="10215"/>
                    <a:pt x="26099" y="3143"/>
                  </a:cubicBezTo>
                  <a:cubicBezTo>
                    <a:pt x="26235" y="2266"/>
                    <a:pt x="26371" y="1389"/>
                    <a:pt x="26462" y="513"/>
                  </a:cubicBezTo>
                  <a:cubicBezTo>
                    <a:pt x="26553" y="0"/>
                    <a:pt x="25781" y="-223"/>
                    <a:pt x="25690" y="295"/>
                  </a:cubicBezTo>
                  <a:cubicBezTo>
                    <a:pt x="24645" y="7371"/>
                    <a:pt x="23510" y="14430"/>
                    <a:pt x="22193" y="21465"/>
                  </a:cubicBezTo>
                  <a:cubicBezTo>
                    <a:pt x="20921" y="28469"/>
                    <a:pt x="19513" y="35446"/>
                    <a:pt x="18014" y="42399"/>
                  </a:cubicBezTo>
                  <a:cubicBezTo>
                    <a:pt x="16470" y="49385"/>
                    <a:pt x="14789" y="56343"/>
                    <a:pt x="13018" y="63270"/>
                  </a:cubicBezTo>
                  <a:cubicBezTo>
                    <a:pt x="11246" y="70165"/>
                    <a:pt x="9339" y="77023"/>
                    <a:pt x="7295" y="83850"/>
                  </a:cubicBezTo>
                  <a:cubicBezTo>
                    <a:pt x="5296" y="90677"/>
                    <a:pt x="3116" y="97530"/>
                    <a:pt x="845" y="104307"/>
                  </a:cubicBezTo>
                  <a:cubicBezTo>
                    <a:pt x="573" y="105147"/>
                    <a:pt x="300" y="105983"/>
                    <a:pt x="28" y="106823"/>
                  </a:cubicBezTo>
                  <a:cubicBezTo>
                    <a:pt x="-154" y="107323"/>
                    <a:pt x="618" y="107536"/>
                    <a:pt x="800" y="107041"/>
                  </a:cubicBezTo>
                  <a:lnTo>
                    <a:pt x="800" y="10704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1"/>
            <p:cNvSpPr/>
            <p:nvPr/>
          </p:nvSpPr>
          <p:spPr>
            <a:xfrm>
              <a:off x="6363245" y="3677346"/>
              <a:ext cx="66073" cy="32938"/>
            </a:xfrm>
            <a:custGeom>
              <a:avLst/>
              <a:gdLst/>
              <a:ahLst/>
              <a:cxnLst/>
              <a:rect l="l" t="t" r="r" b="b"/>
              <a:pathLst>
                <a:path w="31020" h="15464" extrusionOk="0">
                  <a:moveTo>
                    <a:pt x="164" y="669"/>
                  </a:moveTo>
                  <a:cubicBezTo>
                    <a:pt x="7295" y="6383"/>
                    <a:pt x="15335" y="10939"/>
                    <a:pt x="23919" y="14100"/>
                  </a:cubicBezTo>
                  <a:cubicBezTo>
                    <a:pt x="25963" y="14859"/>
                    <a:pt x="28734" y="16212"/>
                    <a:pt x="30823" y="14945"/>
                  </a:cubicBezTo>
                  <a:cubicBezTo>
                    <a:pt x="31277" y="14677"/>
                    <a:pt x="30868" y="13969"/>
                    <a:pt x="30414" y="14241"/>
                  </a:cubicBezTo>
                  <a:cubicBezTo>
                    <a:pt x="29460" y="14813"/>
                    <a:pt x="28325" y="14668"/>
                    <a:pt x="27325" y="14391"/>
                  </a:cubicBezTo>
                  <a:cubicBezTo>
                    <a:pt x="26281" y="14114"/>
                    <a:pt x="25281" y="13737"/>
                    <a:pt x="24328" y="13378"/>
                  </a:cubicBezTo>
                  <a:cubicBezTo>
                    <a:pt x="22238" y="12619"/>
                    <a:pt x="20194" y="11779"/>
                    <a:pt x="18196" y="10853"/>
                  </a:cubicBezTo>
                  <a:cubicBezTo>
                    <a:pt x="14199" y="9027"/>
                    <a:pt x="10384" y="6896"/>
                    <a:pt x="6750" y="4480"/>
                  </a:cubicBezTo>
                  <a:cubicBezTo>
                    <a:pt x="4661" y="3108"/>
                    <a:pt x="2662" y="1646"/>
                    <a:pt x="709" y="97"/>
                  </a:cubicBezTo>
                  <a:cubicBezTo>
                    <a:pt x="300" y="-230"/>
                    <a:pt x="-290" y="347"/>
                    <a:pt x="164" y="674"/>
                  </a:cubicBezTo>
                  <a:lnTo>
                    <a:pt x="164"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1"/>
            <p:cNvSpPr/>
            <p:nvPr/>
          </p:nvSpPr>
          <p:spPr>
            <a:xfrm>
              <a:off x="6365901" y="3627179"/>
              <a:ext cx="79602" cy="38653"/>
            </a:xfrm>
            <a:custGeom>
              <a:avLst/>
              <a:gdLst/>
              <a:ahLst/>
              <a:cxnLst/>
              <a:rect l="l" t="t" r="r" b="b"/>
              <a:pathLst>
                <a:path w="37372" h="18147" extrusionOk="0">
                  <a:moveTo>
                    <a:pt x="145" y="674"/>
                  </a:moveTo>
                  <a:cubicBezTo>
                    <a:pt x="8002" y="7019"/>
                    <a:pt x="16314" y="13578"/>
                    <a:pt x="26125" y="16612"/>
                  </a:cubicBezTo>
                  <a:cubicBezTo>
                    <a:pt x="28851" y="17452"/>
                    <a:pt x="31621" y="17979"/>
                    <a:pt x="34482" y="18147"/>
                  </a:cubicBezTo>
                  <a:cubicBezTo>
                    <a:pt x="34709" y="18161"/>
                    <a:pt x="34937" y="17875"/>
                    <a:pt x="34891" y="17629"/>
                  </a:cubicBezTo>
                  <a:cubicBezTo>
                    <a:pt x="33892" y="14523"/>
                    <a:pt x="34800" y="11007"/>
                    <a:pt x="37253" y="8818"/>
                  </a:cubicBezTo>
                  <a:cubicBezTo>
                    <a:pt x="37617" y="8464"/>
                    <a:pt x="37071" y="7887"/>
                    <a:pt x="36662" y="8241"/>
                  </a:cubicBezTo>
                  <a:cubicBezTo>
                    <a:pt x="34028" y="10612"/>
                    <a:pt x="32984" y="14482"/>
                    <a:pt x="34074" y="17847"/>
                  </a:cubicBezTo>
                  <a:lnTo>
                    <a:pt x="34482" y="17330"/>
                  </a:lnTo>
                  <a:cubicBezTo>
                    <a:pt x="24354" y="16721"/>
                    <a:pt x="15406" y="11316"/>
                    <a:pt x="7503" y="5393"/>
                  </a:cubicBezTo>
                  <a:cubicBezTo>
                    <a:pt x="5186" y="3676"/>
                    <a:pt x="2961" y="1891"/>
                    <a:pt x="690" y="97"/>
                  </a:cubicBezTo>
                  <a:cubicBezTo>
                    <a:pt x="281" y="-230"/>
                    <a:pt x="-264" y="347"/>
                    <a:pt x="145" y="674"/>
                  </a:cubicBezTo>
                  <a:lnTo>
                    <a:pt x="145"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1"/>
            <p:cNvSpPr/>
            <p:nvPr/>
          </p:nvSpPr>
          <p:spPr>
            <a:xfrm>
              <a:off x="5908095" y="3537099"/>
              <a:ext cx="262861" cy="111714"/>
            </a:xfrm>
            <a:custGeom>
              <a:avLst/>
              <a:gdLst/>
              <a:ahLst/>
              <a:cxnLst/>
              <a:rect l="l" t="t" r="r" b="b"/>
              <a:pathLst>
                <a:path w="123409" h="52448" extrusionOk="0">
                  <a:moveTo>
                    <a:pt x="96" y="723"/>
                  </a:moveTo>
                  <a:cubicBezTo>
                    <a:pt x="5183" y="7187"/>
                    <a:pt x="11133" y="12914"/>
                    <a:pt x="17628" y="17924"/>
                  </a:cubicBezTo>
                  <a:cubicBezTo>
                    <a:pt x="24214" y="22975"/>
                    <a:pt x="31345" y="27285"/>
                    <a:pt x="38794" y="30941"/>
                  </a:cubicBezTo>
                  <a:cubicBezTo>
                    <a:pt x="46243" y="34598"/>
                    <a:pt x="54464" y="37800"/>
                    <a:pt x="62640" y="40334"/>
                  </a:cubicBezTo>
                  <a:cubicBezTo>
                    <a:pt x="71860" y="43187"/>
                    <a:pt x="81217" y="45367"/>
                    <a:pt x="90664" y="47188"/>
                  </a:cubicBezTo>
                  <a:cubicBezTo>
                    <a:pt x="100111" y="49010"/>
                    <a:pt x="109740" y="50490"/>
                    <a:pt x="119324" y="51912"/>
                  </a:cubicBezTo>
                  <a:cubicBezTo>
                    <a:pt x="120505" y="52089"/>
                    <a:pt x="121686" y="52266"/>
                    <a:pt x="122912" y="52443"/>
                  </a:cubicBezTo>
                  <a:cubicBezTo>
                    <a:pt x="123412" y="52521"/>
                    <a:pt x="123639" y="51730"/>
                    <a:pt x="123094" y="51653"/>
                  </a:cubicBezTo>
                  <a:cubicBezTo>
                    <a:pt x="113601" y="50245"/>
                    <a:pt x="104108" y="48832"/>
                    <a:pt x="94661" y="47106"/>
                  </a:cubicBezTo>
                  <a:cubicBezTo>
                    <a:pt x="85259" y="45380"/>
                    <a:pt x="75857" y="43341"/>
                    <a:pt x="66682" y="40679"/>
                  </a:cubicBezTo>
                  <a:cubicBezTo>
                    <a:pt x="58234" y="38240"/>
                    <a:pt x="49967" y="35274"/>
                    <a:pt x="42019" y="31573"/>
                  </a:cubicBezTo>
                  <a:cubicBezTo>
                    <a:pt x="34570" y="28103"/>
                    <a:pt x="27348" y="24001"/>
                    <a:pt x="20717" y="19177"/>
                  </a:cubicBezTo>
                  <a:cubicBezTo>
                    <a:pt x="14040" y="14354"/>
                    <a:pt x="7908" y="8817"/>
                    <a:pt x="2594" y="2535"/>
                  </a:cubicBezTo>
                  <a:cubicBezTo>
                    <a:pt x="1958" y="1750"/>
                    <a:pt x="1322" y="950"/>
                    <a:pt x="686" y="142"/>
                  </a:cubicBezTo>
                  <a:cubicBezTo>
                    <a:pt x="323" y="-271"/>
                    <a:pt x="-222" y="310"/>
                    <a:pt x="96" y="719"/>
                  </a:cubicBezTo>
                  <a:lnTo>
                    <a:pt x="96" y="7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1"/>
            <p:cNvSpPr/>
            <p:nvPr/>
          </p:nvSpPr>
          <p:spPr>
            <a:xfrm>
              <a:off x="6301648" y="3226528"/>
              <a:ext cx="117455" cy="190963"/>
            </a:xfrm>
            <a:custGeom>
              <a:avLst/>
              <a:gdLst/>
              <a:ahLst/>
              <a:cxnLst/>
              <a:rect l="l" t="t" r="r" b="b"/>
              <a:pathLst>
                <a:path w="55143" h="89654" extrusionOk="0">
                  <a:moveTo>
                    <a:pt x="760" y="89478"/>
                  </a:moveTo>
                  <a:cubicBezTo>
                    <a:pt x="4530" y="83868"/>
                    <a:pt x="8255" y="78223"/>
                    <a:pt x="11934" y="72550"/>
                  </a:cubicBezTo>
                  <a:cubicBezTo>
                    <a:pt x="15613" y="66877"/>
                    <a:pt x="19292" y="61118"/>
                    <a:pt x="22880" y="55354"/>
                  </a:cubicBezTo>
                  <a:cubicBezTo>
                    <a:pt x="26468" y="49590"/>
                    <a:pt x="30011" y="43853"/>
                    <a:pt x="33463" y="38058"/>
                  </a:cubicBezTo>
                  <a:cubicBezTo>
                    <a:pt x="36960" y="32262"/>
                    <a:pt x="40457" y="26380"/>
                    <a:pt x="43819" y="20498"/>
                  </a:cubicBezTo>
                  <a:cubicBezTo>
                    <a:pt x="47225" y="14643"/>
                    <a:pt x="50541" y="8762"/>
                    <a:pt x="53856" y="2852"/>
                  </a:cubicBezTo>
                  <a:cubicBezTo>
                    <a:pt x="54265" y="2108"/>
                    <a:pt x="54674" y="1358"/>
                    <a:pt x="55083" y="613"/>
                  </a:cubicBezTo>
                  <a:cubicBezTo>
                    <a:pt x="55356" y="154"/>
                    <a:pt x="54629" y="-259"/>
                    <a:pt x="54401" y="200"/>
                  </a:cubicBezTo>
                  <a:cubicBezTo>
                    <a:pt x="51086" y="6118"/>
                    <a:pt x="47770" y="12005"/>
                    <a:pt x="44409" y="17864"/>
                  </a:cubicBezTo>
                  <a:cubicBezTo>
                    <a:pt x="41002" y="23755"/>
                    <a:pt x="37596" y="29614"/>
                    <a:pt x="34099" y="35441"/>
                  </a:cubicBezTo>
                  <a:cubicBezTo>
                    <a:pt x="30647" y="41242"/>
                    <a:pt x="27104" y="47014"/>
                    <a:pt x="23516" y="52760"/>
                  </a:cubicBezTo>
                  <a:cubicBezTo>
                    <a:pt x="19973" y="58506"/>
                    <a:pt x="16339" y="64270"/>
                    <a:pt x="12615" y="69979"/>
                  </a:cubicBezTo>
                  <a:cubicBezTo>
                    <a:pt x="8981" y="75661"/>
                    <a:pt x="5257" y="81311"/>
                    <a:pt x="1487" y="86930"/>
                  </a:cubicBezTo>
                  <a:cubicBezTo>
                    <a:pt x="1033" y="87638"/>
                    <a:pt x="533" y="88347"/>
                    <a:pt x="79" y="89055"/>
                  </a:cubicBezTo>
                  <a:cubicBezTo>
                    <a:pt x="-239" y="89491"/>
                    <a:pt x="488" y="89905"/>
                    <a:pt x="760" y="89469"/>
                  </a:cubicBezTo>
                  <a:lnTo>
                    <a:pt x="760" y="89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1"/>
            <p:cNvSpPr/>
            <p:nvPr/>
          </p:nvSpPr>
          <p:spPr>
            <a:xfrm>
              <a:off x="6361025" y="3296771"/>
              <a:ext cx="60420" cy="74032"/>
            </a:xfrm>
            <a:custGeom>
              <a:avLst/>
              <a:gdLst/>
              <a:ahLst/>
              <a:cxnLst/>
              <a:rect l="l" t="t" r="r" b="b"/>
              <a:pathLst>
                <a:path w="28366" h="34757" extrusionOk="0">
                  <a:moveTo>
                    <a:pt x="659" y="34618"/>
                  </a:moveTo>
                  <a:cubicBezTo>
                    <a:pt x="7836" y="25797"/>
                    <a:pt x="15013" y="16981"/>
                    <a:pt x="22189" y="8161"/>
                  </a:cubicBezTo>
                  <a:cubicBezTo>
                    <a:pt x="24233" y="5681"/>
                    <a:pt x="26231" y="3196"/>
                    <a:pt x="28275" y="716"/>
                  </a:cubicBezTo>
                  <a:cubicBezTo>
                    <a:pt x="28593" y="312"/>
                    <a:pt x="28003" y="-270"/>
                    <a:pt x="27685" y="139"/>
                  </a:cubicBezTo>
                  <a:cubicBezTo>
                    <a:pt x="20508" y="8960"/>
                    <a:pt x="13332" y="17776"/>
                    <a:pt x="6156" y="26597"/>
                  </a:cubicBezTo>
                  <a:cubicBezTo>
                    <a:pt x="4157" y="29077"/>
                    <a:pt x="2113" y="31561"/>
                    <a:pt x="114" y="34041"/>
                  </a:cubicBezTo>
                  <a:cubicBezTo>
                    <a:pt x="-249" y="34445"/>
                    <a:pt x="341" y="35027"/>
                    <a:pt x="659" y="34618"/>
                  </a:cubicBezTo>
                  <a:lnTo>
                    <a:pt x="659" y="3461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1"/>
            <p:cNvSpPr/>
            <p:nvPr/>
          </p:nvSpPr>
          <p:spPr>
            <a:xfrm>
              <a:off x="5460752" y="3455501"/>
              <a:ext cx="469961" cy="481203"/>
            </a:xfrm>
            <a:custGeom>
              <a:avLst/>
              <a:gdLst/>
              <a:ahLst/>
              <a:cxnLst/>
              <a:rect l="l" t="t" r="r" b="b"/>
              <a:pathLst>
                <a:path w="220639" h="225917" extrusionOk="0">
                  <a:moveTo>
                    <a:pt x="191038" y="65074"/>
                  </a:moveTo>
                  <a:cubicBezTo>
                    <a:pt x="150023" y="34556"/>
                    <a:pt x="85118" y="0"/>
                    <a:pt x="85118" y="0"/>
                  </a:cubicBezTo>
                  <a:lnTo>
                    <a:pt x="42559" y="37953"/>
                  </a:lnTo>
                  <a:lnTo>
                    <a:pt x="0" y="75906"/>
                  </a:lnTo>
                  <a:cubicBezTo>
                    <a:pt x="0" y="75906"/>
                    <a:pt x="26935" y="144314"/>
                    <a:pt x="52551" y="188571"/>
                  </a:cubicBezTo>
                  <a:cubicBezTo>
                    <a:pt x="78214" y="232829"/>
                    <a:pt x="133354" y="225457"/>
                    <a:pt x="133354" y="225457"/>
                  </a:cubicBezTo>
                  <a:lnTo>
                    <a:pt x="133626" y="225212"/>
                  </a:lnTo>
                  <a:cubicBezTo>
                    <a:pt x="138895" y="226347"/>
                    <a:pt x="159153" y="212794"/>
                    <a:pt x="181045" y="193259"/>
                  </a:cubicBezTo>
                  <a:cubicBezTo>
                    <a:pt x="202983" y="173723"/>
                    <a:pt x="218744" y="155133"/>
                    <a:pt x="218199" y="149800"/>
                  </a:cubicBezTo>
                  <a:lnTo>
                    <a:pt x="218471" y="149555"/>
                  </a:lnTo>
                  <a:cubicBezTo>
                    <a:pt x="218471" y="149555"/>
                    <a:pt x="232097" y="95596"/>
                    <a:pt x="191038" y="650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1"/>
            <p:cNvSpPr/>
            <p:nvPr/>
          </p:nvSpPr>
          <p:spPr>
            <a:xfrm rot="-2497678">
              <a:off x="5429621" y="3515044"/>
              <a:ext cx="243366" cy="41113"/>
            </a:xfrm>
            <a:custGeom>
              <a:avLst/>
              <a:gdLst/>
              <a:ahLst/>
              <a:cxnLst/>
              <a:rect l="l" t="t" r="r" b="b"/>
              <a:pathLst>
                <a:path w="114050" h="19267" extrusionOk="0">
                  <a:moveTo>
                    <a:pt x="114050" y="9633"/>
                  </a:moveTo>
                  <a:cubicBezTo>
                    <a:pt x="114050" y="14953"/>
                    <a:pt x="88518" y="19266"/>
                    <a:pt x="57025" y="19266"/>
                  </a:cubicBezTo>
                  <a:cubicBezTo>
                    <a:pt x="25531" y="19266"/>
                    <a:pt x="0" y="14953"/>
                    <a:pt x="0" y="9633"/>
                  </a:cubicBezTo>
                  <a:cubicBezTo>
                    <a:pt x="0" y="4312"/>
                    <a:pt x="25531" y="-1"/>
                    <a:pt x="57025" y="-1"/>
                  </a:cubicBezTo>
                  <a:cubicBezTo>
                    <a:pt x="88518" y="-1"/>
                    <a:pt x="114050" y="4312"/>
                    <a:pt x="114050" y="96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1"/>
            <p:cNvSpPr/>
            <p:nvPr/>
          </p:nvSpPr>
          <p:spPr>
            <a:xfrm>
              <a:off x="5300207" y="3791066"/>
              <a:ext cx="444446" cy="158282"/>
            </a:xfrm>
            <a:custGeom>
              <a:avLst/>
              <a:gdLst/>
              <a:ahLst/>
              <a:cxnLst/>
              <a:rect l="l" t="t" r="r" b="b"/>
              <a:pathLst>
                <a:path w="208660" h="74311" extrusionOk="0">
                  <a:moveTo>
                    <a:pt x="208661" y="68053"/>
                  </a:moveTo>
                  <a:lnTo>
                    <a:pt x="50235" y="74312"/>
                  </a:lnTo>
                  <a:lnTo>
                    <a:pt x="0" y="69834"/>
                  </a:lnTo>
                  <a:lnTo>
                    <a:pt x="772" y="49426"/>
                  </a:lnTo>
                  <a:lnTo>
                    <a:pt x="170599" y="0"/>
                  </a:lnTo>
                  <a:lnTo>
                    <a:pt x="208661" y="6805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1"/>
            <p:cNvSpPr/>
            <p:nvPr/>
          </p:nvSpPr>
          <p:spPr>
            <a:xfrm rot="-579678">
              <a:off x="5289438" y="3897311"/>
              <a:ext cx="22542" cy="43559"/>
            </a:xfrm>
            <a:custGeom>
              <a:avLst/>
              <a:gdLst/>
              <a:ahLst/>
              <a:cxnLst/>
              <a:rect l="l" t="t" r="r" b="b"/>
              <a:pathLst>
                <a:path w="10582" h="20448" extrusionOk="0">
                  <a:moveTo>
                    <a:pt x="10583" y="10225"/>
                  </a:moveTo>
                  <a:cubicBezTo>
                    <a:pt x="10583" y="15871"/>
                    <a:pt x="8214" y="20449"/>
                    <a:pt x="5291" y="20449"/>
                  </a:cubicBezTo>
                  <a:cubicBezTo>
                    <a:pt x="2369" y="20449"/>
                    <a:pt x="-1" y="15871"/>
                    <a:pt x="-1" y="10225"/>
                  </a:cubicBezTo>
                  <a:cubicBezTo>
                    <a:pt x="-1" y="4578"/>
                    <a:pt x="2369" y="1"/>
                    <a:pt x="5291" y="1"/>
                  </a:cubicBezTo>
                  <a:cubicBezTo>
                    <a:pt x="8214" y="1"/>
                    <a:pt x="10583" y="4578"/>
                    <a:pt x="10583" y="102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1"/>
            <p:cNvSpPr/>
            <p:nvPr/>
          </p:nvSpPr>
          <p:spPr>
            <a:xfrm>
              <a:off x="5680362" y="3419558"/>
              <a:ext cx="314737" cy="333954"/>
            </a:xfrm>
            <a:custGeom>
              <a:avLst/>
              <a:gdLst/>
              <a:ahLst/>
              <a:cxnLst/>
              <a:rect l="l" t="t" r="r" b="b"/>
              <a:pathLst>
                <a:path w="147764" h="156786" extrusionOk="0">
                  <a:moveTo>
                    <a:pt x="136215" y="130625"/>
                  </a:moveTo>
                  <a:lnTo>
                    <a:pt x="106874" y="156787"/>
                  </a:lnTo>
                  <a:lnTo>
                    <a:pt x="97517" y="146290"/>
                  </a:lnTo>
                  <a:lnTo>
                    <a:pt x="126859" y="120128"/>
                  </a:lnTo>
                  <a:cubicBezTo>
                    <a:pt x="135307" y="112616"/>
                    <a:pt x="136034" y="99653"/>
                    <a:pt x="128539" y="91227"/>
                  </a:cubicBezTo>
                  <a:lnTo>
                    <a:pt x="65814" y="20894"/>
                  </a:lnTo>
                  <a:cubicBezTo>
                    <a:pt x="58274" y="12468"/>
                    <a:pt x="45329" y="11733"/>
                    <a:pt x="36881" y="19241"/>
                  </a:cubicBezTo>
                  <a:lnTo>
                    <a:pt x="9356" y="43804"/>
                  </a:lnTo>
                  <a:lnTo>
                    <a:pt x="0" y="33307"/>
                  </a:lnTo>
                  <a:lnTo>
                    <a:pt x="27524" y="8744"/>
                  </a:lnTo>
                  <a:cubicBezTo>
                    <a:pt x="41741" y="-3928"/>
                    <a:pt x="63634" y="-2679"/>
                    <a:pt x="76306" y="11533"/>
                  </a:cubicBezTo>
                  <a:lnTo>
                    <a:pt x="139031" y="81866"/>
                  </a:lnTo>
                  <a:cubicBezTo>
                    <a:pt x="151704" y="96078"/>
                    <a:pt x="150431" y="117948"/>
                    <a:pt x="136215" y="13062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1"/>
            <p:cNvSpPr/>
            <p:nvPr/>
          </p:nvSpPr>
          <p:spPr>
            <a:xfrm>
              <a:off x="5613649" y="3855966"/>
              <a:ext cx="42975" cy="30395"/>
            </a:xfrm>
            <a:custGeom>
              <a:avLst/>
              <a:gdLst/>
              <a:ahLst/>
              <a:cxnLst/>
              <a:rect l="l" t="t" r="r" b="b"/>
              <a:pathLst>
                <a:path w="20176" h="14270" extrusionOk="0">
                  <a:moveTo>
                    <a:pt x="43" y="625"/>
                  </a:moveTo>
                  <a:cubicBezTo>
                    <a:pt x="2814" y="6570"/>
                    <a:pt x="8174" y="11158"/>
                    <a:pt x="14396" y="13197"/>
                  </a:cubicBezTo>
                  <a:cubicBezTo>
                    <a:pt x="16122" y="13774"/>
                    <a:pt x="17939" y="14128"/>
                    <a:pt x="19801" y="14269"/>
                  </a:cubicBezTo>
                  <a:cubicBezTo>
                    <a:pt x="20301" y="14310"/>
                    <a:pt x="20301" y="13492"/>
                    <a:pt x="19801" y="13451"/>
                  </a:cubicBezTo>
                  <a:cubicBezTo>
                    <a:pt x="13488" y="12961"/>
                    <a:pt x="7538" y="9686"/>
                    <a:pt x="3587" y="4781"/>
                  </a:cubicBezTo>
                  <a:cubicBezTo>
                    <a:pt x="2451" y="3382"/>
                    <a:pt x="1497" y="1838"/>
                    <a:pt x="770" y="211"/>
                  </a:cubicBezTo>
                  <a:cubicBezTo>
                    <a:pt x="543" y="-265"/>
                    <a:pt x="-184" y="148"/>
                    <a:pt x="43" y="625"/>
                  </a:cubicBezTo>
                  <a:lnTo>
                    <a:pt x="43" y="6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1"/>
            <p:cNvSpPr/>
            <p:nvPr/>
          </p:nvSpPr>
          <p:spPr>
            <a:xfrm>
              <a:off x="5656464" y="3860341"/>
              <a:ext cx="27353" cy="19027"/>
            </a:xfrm>
            <a:custGeom>
              <a:avLst/>
              <a:gdLst/>
              <a:ahLst/>
              <a:cxnLst/>
              <a:rect l="l" t="t" r="r" b="b"/>
              <a:pathLst>
                <a:path w="12842" h="8933" extrusionOk="0">
                  <a:moveTo>
                    <a:pt x="37" y="594"/>
                  </a:moveTo>
                  <a:cubicBezTo>
                    <a:pt x="3080" y="4668"/>
                    <a:pt x="7440" y="7638"/>
                    <a:pt x="12346" y="8919"/>
                  </a:cubicBezTo>
                  <a:cubicBezTo>
                    <a:pt x="12845" y="9051"/>
                    <a:pt x="13073" y="8265"/>
                    <a:pt x="12527" y="8129"/>
                  </a:cubicBezTo>
                  <a:cubicBezTo>
                    <a:pt x="7849" y="6902"/>
                    <a:pt x="3625" y="4077"/>
                    <a:pt x="764" y="176"/>
                  </a:cubicBezTo>
                  <a:cubicBezTo>
                    <a:pt x="446" y="-242"/>
                    <a:pt x="-235" y="162"/>
                    <a:pt x="83" y="589"/>
                  </a:cubicBezTo>
                  <a:lnTo>
                    <a:pt x="83" y="58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1"/>
            <p:cNvSpPr/>
            <p:nvPr/>
          </p:nvSpPr>
          <p:spPr>
            <a:xfrm>
              <a:off x="5697914" y="3864613"/>
              <a:ext cx="20209" cy="8957"/>
            </a:xfrm>
            <a:custGeom>
              <a:avLst/>
              <a:gdLst/>
              <a:ahLst/>
              <a:cxnLst/>
              <a:rect l="l" t="t" r="r" b="b"/>
              <a:pathLst>
                <a:path w="9488" h="4205" extrusionOk="0">
                  <a:moveTo>
                    <a:pt x="260" y="820"/>
                  </a:moveTo>
                  <a:cubicBezTo>
                    <a:pt x="3167" y="1937"/>
                    <a:pt x="6074" y="3054"/>
                    <a:pt x="8981" y="4176"/>
                  </a:cubicBezTo>
                  <a:cubicBezTo>
                    <a:pt x="9481" y="4367"/>
                    <a:pt x="9708" y="3577"/>
                    <a:pt x="9208" y="3386"/>
                  </a:cubicBezTo>
                  <a:cubicBezTo>
                    <a:pt x="6301" y="2269"/>
                    <a:pt x="3394" y="1151"/>
                    <a:pt x="487" y="29"/>
                  </a:cubicBezTo>
                  <a:cubicBezTo>
                    <a:pt x="-12" y="-161"/>
                    <a:pt x="-194" y="629"/>
                    <a:pt x="260" y="820"/>
                  </a:cubicBezTo>
                  <a:lnTo>
                    <a:pt x="260" y="8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1"/>
            <p:cNvSpPr/>
            <p:nvPr/>
          </p:nvSpPr>
          <p:spPr>
            <a:xfrm>
              <a:off x="5267086" y="4035900"/>
              <a:ext cx="66077" cy="215871"/>
            </a:xfrm>
            <a:custGeom>
              <a:avLst/>
              <a:gdLst/>
              <a:ahLst/>
              <a:cxnLst/>
              <a:rect l="l" t="t" r="r" b="b"/>
              <a:pathLst>
                <a:path w="31022" h="101348" extrusionOk="0">
                  <a:moveTo>
                    <a:pt x="2" y="78713"/>
                  </a:moveTo>
                  <a:cubicBezTo>
                    <a:pt x="-88" y="87470"/>
                    <a:pt x="2319" y="98026"/>
                    <a:pt x="10631" y="100778"/>
                  </a:cubicBezTo>
                  <a:cubicBezTo>
                    <a:pt x="17853" y="103158"/>
                    <a:pt x="25756" y="97753"/>
                    <a:pt x="28799" y="90804"/>
                  </a:cubicBezTo>
                  <a:cubicBezTo>
                    <a:pt x="31842" y="83855"/>
                    <a:pt x="31161" y="75920"/>
                    <a:pt x="30253" y="68398"/>
                  </a:cubicBezTo>
                  <a:cubicBezTo>
                    <a:pt x="27527" y="45943"/>
                    <a:pt x="24121" y="21084"/>
                    <a:pt x="15672" y="0"/>
                  </a:cubicBezTo>
                  <a:cubicBezTo>
                    <a:pt x="12403" y="3634"/>
                    <a:pt x="12675" y="12100"/>
                    <a:pt x="11630" y="16964"/>
                  </a:cubicBezTo>
                  <a:cubicBezTo>
                    <a:pt x="10132" y="24064"/>
                    <a:pt x="8315" y="31086"/>
                    <a:pt x="6588" y="38130"/>
                  </a:cubicBezTo>
                  <a:cubicBezTo>
                    <a:pt x="3318" y="51448"/>
                    <a:pt x="184" y="64933"/>
                    <a:pt x="2" y="7871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1"/>
            <p:cNvSpPr/>
            <p:nvPr/>
          </p:nvSpPr>
          <p:spPr>
            <a:xfrm>
              <a:off x="5247454" y="3949500"/>
              <a:ext cx="39275" cy="111082"/>
            </a:xfrm>
            <a:custGeom>
              <a:avLst/>
              <a:gdLst/>
              <a:ahLst/>
              <a:cxnLst/>
              <a:rect l="l" t="t" r="r" b="b"/>
              <a:pathLst>
                <a:path w="18439" h="52151" extrusionOk="0">
                  <a:moveTo>
                    <a:pt x="2081" y="32130"/>
                  </a:moveTo>
                  <a:cubicBezTo>
                    <a:pt x="763" y="35945"/>
                    <a:pt x="-463" y="39956"/>
                    <a:pt x="173" y="43939"/>
                  </a:cubicBezTo>
                  <a:cubicBezTo>
                    <a:pt x="763" y="47923"/>
                    <a:pt x="3761" y="51833"/>
                    <a:pt x="7804" y="52133"/>
                  </a:cubicBezTo>
                  <a:cubicBezTo>
                    <a:pt x="11482" y="52410"/>
                    <a:pt x="14844" y="49562"/>
                    <a:pt x="16297" y="46174"/>
                  </a:cubicBezTo>
                  <a:cubicBezTo>
                    <a:pt x="21929" y="33234"/>
                    <a:pt x="14571" y="13889"/>
                    <a:pt x="15480" y="0"/>
                  </a:cubicBezTo>
                  <a:cubicBezTo>
                    <a:pt x="9757" y="10315"/>
                    <a:pt x="5851" y="21025"/>
                    <a:pt x="2081" y="3213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1"/>
            <p:cNvSpPr/>
            <p:nvPr/>
          </p:nvSpPr>
          <p:spPr>
            <a:xfrm>
              <a:off x="6175745" y="2740085"/>
              <a:ext cx="452282" cy="558431"/>
            </a:xfrm>
            <a:custGeom>
              <a:avLst/>
              <a:gdLst/>
              <a:ahLst/>
              <a:cxnLst/>
              <a:rect l="l" t="t" r="r" b="b"/>
              <a:pathLst>
                <a:path w="212339" h="262174" extrusionOk="0">
                  <a:moveTo>
                    <a:pt x="0" y="198977"/>
                  </a:moveTo>
                  <a:cubicBezTo>
                    <a:pt x="3088" y="195125"/>
                    <a:pt x="151158" y="0"/>
                    <a:pt x="151158" y="0"/>
                  </a:cubicBezTo>
                  <a:lnTo>
                    <a:pt x="212340" y="147321"/>
                  </a:lnTo>
                  <a:lnTo>
                    <a:pt x="59364" y="262175"/>
                  </a:lnTo>
                  <a:lnTo>
                    <a:pt x="0" y="198977"/>
                  </a:lnTo>
                  <a:close/>
                </a:path>
              </a:pathLst>
            </a:custGeom>
            <a:solidFill>
              <a:srgbClr val="AD774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1"/>
            <p:cNvSpPr/>
            <p:nvPr/>
          </p:nvSpPr>
          <p:spPr>
            <a:xfrm>
              <a:off x="5799431" y="3048023"/>
              <a:ext cx="592692" cy="592072"/>
            </a:xfrm>
            <a:custGeom>
              <a:avLst/>
              <a:gdLst/>
              <a:ahLst/>
              <a:cxnLst/>
              <a:rect l="l" t="t" r="r" b="b"/>
              <a:pathLst>
                <a:path w="278259" h="277968" extrusionOk="0">
                  <a:moveTo>
                    <a:pt x="201953" y="0"/>
                  </a:moveTo>
                  <a:lnTo>
                    <a:pt x="84814" y="120813"/>
                  </a:lnTo>
                  <a:cubicBezTo>
                    <a:pt x="84814" y="120813"/>
                    <a:pt x="67055" y="104630"/>
                    <a:pt x="47797" y="113878"/>
                  </a:cubicBezTo>
                  <a:cubicBezTo>
                    <a:pt x="28539" y="123125"/>
                    <a:pt x="-757" y="163971"/>
                    <a:pt x="15" y="170907"/>
                  </a:cubicBezTo>
                  <a:cubicBezTo>
                    <a:pt x="787" y="177843"/>
                    <a:pt x="9371" y="193259"/>
                    <a:pt x="9371" y="193259"/>
                  </a:cubicBezTo>
                  <a:cubicBezTo>
                    <a:pt x="9371" y="193259"/>
                    <a:pt x="151" y="216377"/>
                    <a:pt x="9371" y="227169"/>
                  </a:cubicBezTo>
                  <a:cubicBezTo>
                    <a:pt x="18546" y="237961"/>
                    <a:pt x="63240" y="284199"/>
                    <a:pt x="77865" y="277263"/>
                  </a:cubicBezTo>
                  <a:cubicBezTo>
                    <a:pt x="92490" y="270328"/>
                    <a:pt x="278259" y="110021"/>
                    <a:pt x="278259" y="110021"/>
                  </a:cubicBezTo>
                  <a:lnTo>
                    <a:pt x="201953"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1"/>
            <p:cNvSpPr/>
            <p:nvPr/>
          </p:nvSpPr>
          <p:spPr>
            <a:xfrm>
              <a:off x="5814118" y="3385239"/>
              <a:ext cx="52494" cy="150655"/>
            </a:xfrm>
            <a:custGeom>
              <a:avLst/>
              <a:gdLst/>
              <a:ahLst/>
              <a:cxnLst/>
              <a:rect l="l" t="t" r="r" b="b"/>
              <a:pathLst>
                <a:path w="24645" h="70730" extrusionOk="0">
                  <a:moveTo>
                    <a:pt x="23875" y="215"/>
                  </a:moveTo>
                  <a:cubicBezTo>
                    <a:pt x="19333" y="10003"/>
                    <a:pt x="12611" y="18560"/>
                    <a:pt x="7387" y="27985"/>
                  </a:cubicBezTo>
                  <a:cubicBezTo>
                    <a:pt x="2618" y="36670"/>
                    <a:pt x="-1016" y="46453"/>
                    <a:pt x="256" y="56523"/>
                  </a:cubicBezTo>
                  <a:cubicBezTo>
                    <a:pt x="892" y="61646"/>
                    <a:pt x="2754" y="66597"/>
                    <a:pt x="6070" y="70594"/>
                  </a:cubicBezTo>
                  <a:cubicBezTo>
                    <a:pt x="6388" y="70998"/>
                    <a:pt x="6979" y="70417"/>
                    <a:pt x="6615" y="70017"/>
                  </a:cubicBezTo>
                  <a:cubicBezTo>
                    <a:pt x="620" y="62795"/>
                    <a:pt x="-243" y="52635"/>
                    <a:pt x="1846" y="43778"/>
                  </a:cubicBezTo>
                  <a:cubicBezTo>
                    <a:pt x="4253" y="33649"/>
                    <a:pt x="10067" y="24819"/>
                    <a:pt x="15609" y="16171"/>
                  </a:cubicBezTo>
                  <a:cubicBezTo>
                    <a:pt x="18833" y="11134"/>
                    <a:pt x="22058" y="6056"/>
                    <a:pt x="24602" y="624"/>
                  </a:cubicBezTo>
                  <a:cubicBezTo>
                    <a:pt x="24829" y="151"/>
                    <a:pt x="24102" y="-266"/>
                    <a:pt x="23875" y="211"/>
                  </a:cubicBezTo>
                  <a:lnTo>
                    <a:pt x="23875" y="21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1"/>
            <p:cNvSpPr/>
            <p:nvPr/>
          </p:nvSpPr>
          <p:spPr>
            <a:xfrm>
              <a:off x="5844597" y="3474469"/>
              <a:ext cx="76818" cy="89794"/>
            </a:xfrm>
            <a:custGeom>
              <a:avLst/>
              <a:gdLst/>
              <a:ahLst/>
              <a:cxnLst/>
              <a:rect l="l" t="t" r="r" b="b"/>
              <a:pathLst>
                <a:path w="36065" h="42157" extrusionOk="0">
                  <a:moveTo>
                    <a:pt x="40" y="487"/>
                  </a:moveTo>
                  <a:cubicBezTo>
                    <a:pt x="2856" y="7150"/>
                    <a:pt x="6444" y="13459"/>
                    <a:pt x="10759" y="19264"/>
                  </a:cubicBezTo>
                  <a:cubicBezTo>
                    <a:pt x="15074" y="25064"/>
                    <a:pt x="20070" y="30356"/>
                    <a:pt x="25611" y="34975"/>
                  </a:cubicBezTo>
                  <a:cubicBezTo>
                    <a:pt x="28745" y="37564"/>
                    <a:pt x="32016" y="39944"/>
                    <a:pt x="35467" y="42092"/>
                  </a:cubicBezTo>
                  <a:cubicBezTo>
                    <a:pt x="35876" y="42374"/>
                    <a:pt x="36330" y="41665"/>
                    <a:pt x="35876" y="41388"/>
                  </a:cubicBezTo>
                  <a:cubicBezTo>
                    <a:pt x="29835" y="37609"/>
                    <a:pt x="24249" y="33099"/>
                    <a:pt x="19253" y="27989"/>
                  </a:cubicBezTo>
                  <a:cubicBezTo>
                    <a:pt x="14302" y="22884"/>
                    <a:pt x="9896" y="17193"/>
                    <a:pt x="6262" y="11061"/>
                  </a:cubicBezTo>
                  <a:cubicBezTo>
                    <a:pt x="4218" y="7591"/>
                    <a:pt x="2401" y="3985"/>
                    <a:pt x="812" y="269"/>
                  </a:cubicBezTo>
                  <a:cubicBezTo>
                    <a:pt x="630" y="-208"/>
                    <a:pt x="-188" y="1"/>
                    <a:pt x="40" y="487"/>
                  </a:cubicBezTo>
                  <a:lnTo>
                    <a:pt x="40" y="4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1"/>
            <p:cNvSpPr/>
            <p:nvPr/>
          </p:nvSpPr>
          <p:spPr>
            <a:xfrm>
              <a:off x="5946583" y="3583042"/>
              <a:ext cx="25939" cy="26120"/>
            </a:xfrm>
            <a:custGeom>
              <a:avLst/>
              <a:gdLst/>
              <a:ahLst/>
              <a:cxnLst/>
              <a:rect l="l" t="t" r="r" b="b"/>
              <a:pathLst>
                <a:path w="12178" h="12263" extrusionOk="0">
                  <a:moveTo>
                    <a:pt x="119" y="697"/>
                  </a:moveTo>
                  <a:cubicBezTo>
                    <a:pt x="3889" y="4513"/>
                    <a:pt x="7704" y="8328"/>
                    <a:pt x="11474" y="12143"/>
                  </a:cubicBezTo>
                  <a:cubicBezTo>
                    <a:pt x="11838" y="12516"/>
                    <a:pt x="12428" y="11939"/>
                    <a:pt x="12065" y="11566"/>
                  </a:cubicBezTo>
                  <a:cubicBezTo>
                    <a:pt x="8250" y="7751"/>
                    <a:pt x="4480" y="3936"/>
                    <a:pt x="710" y="120"/>
                  </a:cubicBezTo>
                  <a:cubicBezTo>
                    <a:pt x="301" y="-252"/>
                    <a:pt x="-244" y="325"/>
                    <a:pt x="119" y="697"/>
                  </a:cubicBezTo>
                  <a:lnTo>
                    <a:pt x="119" y="6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1"/>
            <p:cNvSpPr/>
            <p:nvPr/>
          </p:nvSpPr>
          <p:spPr>
            <a:xfrm>
              <a:off x="5849509" y="3528503"/>
              <a:ext cx="10267" cy="30327"/>
            </a:xfrm>
            <a:custGeom>
              <a:avLst/>
              <a:gdLst/>
              <a:ahLst/>
              <a:cxnLst/>
              <a:rect l="l" t="t" r="r" b="b"/>
              <a:pathLst>
                <a:path w="4820" h="14238" extrusionOk="0">
                  <a:moveTo>
                    <a:pt x="4095" y="214"/>
                  </a:moveTo>
                  <a:cubicBezTo>
                    <a:pt x="2142" y="4528"/>
                    <a:pt x="780" y="9066"/>
                    <a:pt x="7" y="13726"/>
                  </a:cubicBezTo>
                  <a:cubicBezTo>
                    <a:pt x="-83" y="14239"/>
                    <a:pt x="689" y="14462"/>
                    <a:pt x="780" y="13944"/>
                  </a:cubicBezTo>
                  <a:cubicBezTo>
                    <a:pt x="1552" y="9357"/>
                    <a:pt x="2914" y="4878"/>
                    <a:pt x="4776" y="627"/>
                  </a:cubicBezTo>
                  <a:cubicBezTo>
                    <a:pt x="5004" y="150"/>
                    <a:pt x="4277" y="-268"/>
                    <a:pt x="4095" y="214"/>
                  </a:cubicBezTo>
                  <a:lnTo>
                    <a:pt x="4095" y="2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1"/>
            <p:cNvSpPr/>
            <p:nvPr/>
          </p:nvSpPr>
          <p:spPr>
            <a:xfrm>
              <a:off x="5882152" y="3558782"/>
              <a:ext cx="13662" cy="32906"/>
            </a:xfrm>
            <a:custGeom>
              <a:avLst/>
              <a:gdLst/>
              <a:ahLst/>
              <a:cxnLst/>
              <a:rect l="l" t="t" r="r" b="b"/>
              <a:pathLst>
                <a:path w="6414" h="15449" extrusionOk="0">
                  <a:moveTo>
                    <a:pt x="5634" y="177"/>
                  </a:moveTo>
                  <a:cubicBezTo>
                    <a:pt x="2364" y="4473"/>
                    <a:pt x="411" y="9678"/>
                    <a:pt x="2" y="15056"/>
                  </a:cubicBezTo>
                  <a:cubicBezTo>
                    <a:pt x="-43" y="15583"/>
                    <a:pt x="774" y="15578"/>
                    <a:pt x="819" y="15056"/>
                  </a:cubicBezTo>
                  <a:cubicBezTo>
                    <a:pt x="1228" y="9815"/>
                    <a:pt x="3181" y="4769"/>
                    <a:pt x="6315" y="585"/>
                  </a:cubicBezTo>
                  <a:cubicBezTo>
                    <a:pt x="6679" y="168"/>
                    <a:pt x="5952" y="-241"/>
                    <a:pt x="5634" y="172"/>
                  </a:cubicBezTo>
                  <a:lnTo>
                    <a:pt x="5634"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1"/>
            <p:cNvSpPr/>
            <p:nvPr/>
          </p:nvSpPr>
          <p:spPr>
            <a:xfrm>
              <a:off x="5921896" y="3583030"/>
              <a:ext cx="21085" cy="39944"/>
            </a:xfrm>
            <a:custGeom>
              <a:avLst/>
              <a:gdLst/>
              <a:ahLst/>
              <a:cxnLst/>
              <a:rect l="l" t="t" r="r" b="b"/>
              <a:pathLst>
                <a:path w="9899" h="18753" extrusionOk="0">
                  <a:moveTo>
                    <a:pt x="9110" y="185"/>
                  </a:moveTo>
                  <a:cubicBezTo>
                    <a:pt x="5340" y="5799"/>
                    <a:pt x="2297" y="11876"/>
                    <a:pt x="26" y="18258"/>
                  </a:cubicBezTo>
                  <a:cubicBezTo>
                    <a:pt x="-156" y="18753"/>
                    <a:pt x="662" y="18967"/>
                    <a:pt x="798" y="18476"/>
                  </a:cubicBezTo>
                  <a:cubicBezTo>
                    <a:pt x="3069" y="12163"/>
                    <a:pt x="6067" y="6154"/>
                    <a:pt x="9837" y="599"/>
                  </a:cubicBezTo>
                  <a:cubicBezTo>
                    <a:pt x="10109" y="163"/>
                    <a:pt x="9428" y="-251"/>
                    <a:pt x="9110" y="185"/>
                  </a:cubicBezTo>
                  <a:lnTo>
                    <a:pt x="9110" y="1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1"/>
            <p:cNvSpPr/>
            <p:nvPr/>
          </p:nvSpPr>
          <p:spPr>
            <a:xfrm>
              <a:off x="5977849" y="3304569"/>
              <a:ext cx="44470" cy="32336"/>
            </a:xfrm>
            <a:custGeom>
              <a:avLst/>
              <a:gdLst/>
              <a:ahLst/>
              <a:cxnLst/>
              <a:rect l="l" t="t" r="r" b="b"/>
              <a:pathLst>
                <a:path w="20878" h="15181" extrusionOk="0">
                  <a:moveTo>
                    <a:pt x="260" y="820"/>
                  </a:moveTo>
                  <a:cubicBezTo>
                    <a:pt x="6256" y="3132"/>
                    <a:pt x="12660" y="5689"/>
                    <a:pt x="17111" y="10526"/>
                  </a:cubicBezTo>
                  <a:cubicBezTo>
                    <a:pt x="18337" y="11857"/>
                    <a:pt x="19337" y="13347"/>
                    <a:pt x="20109" y="14973"/>
                  </a:cubicBezTo>
                  <a:cubicBezTo>
                    <a:pt x="20336" y="15445"/>
                    <a:pt x="21063" y="15032"/>
                    <a:pt x="20836" y="14559"/>
                  </a:cubicBezTo>
                  <a:cubicBezTo>
                    <a:pt x="17883" y="8437"/>
                    <a:pt x="11797" y="4821"/>
                    <a:pt x="5802" y="2192"/>
                  </a:cubicBezTo>
                  <a:cubicBezTo>
                    <a:pt x="4030" y="1424"/>
                    <a:pt x="2258" y="715"/>
                    <a:pt x="487" y="29"/>
                  </a:cubicBezTo>
                  <a:cubicBezTo>
                    <a:pt x="-13" y="-161"/>
                    <a:pt x="-194" y="629"/>
                    <a:pt x="260" y="820"/>
                  </a:cubicBezTo>
                  <a:lnTo>
                    <a:pt x="260" y="8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1"/>
            <p:cNvSpPr/>
            <p:nvPr/>
          </p:nvSpPr>
          <p:spPr>
            <a:xfrm>
              <a:off x="5985104" y="3288779"/>
              <a:ext cx="36446" cy="13459"/>
            </a:xfrm>
            <a:custGeom>
              <a:avLst/>
              <a:gdLst/>
              <a:ahLst/>
              <a:cxnLst/>
              <a:rect l="l" t="t" r="r" b="b"/>
              <a:pathLst>
                <a:path w="17111" h="6319" extrusionOk="0">
                  <a:moveTo>
                    <a:pt x="627" y="6287"/>
                  </a:moveTo>
                  <a:cubicBezTo>
                    <a:pt x="5895" y="4057"/>
                    <a:pt x="11301" y="2231"/>
                    <a:pt x="16796" y="805"/>
                  </a:cubicBezTo>
                  <a:cubicBezTo>
                    <a:pt x="17341" y="673"/>
                    <a:pt x="17114" y="-117"/>
                    <a:pt x="16615" y="15"/>
                  </a:cubicBezTo>
                  <a:cubicBezTo>
                    <a:pt x="10983" y="1459"/>
                    <a:pt x="5532" y="3321"/>
                    <a:pt x="218" y="5579"/>
                  </a:cubicBezTo>
                  <a:cubicBezTo>
                    <a:pt x="-281" y="5783"/>
                    <a:pt x="173" y="6487"/>
                    <a:pt x="627" y="6283"/>
                  </a:cubicBezTo>
                  <a:lnTo>
                    <a:pt x="627" y="62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1"/>
            <p:cNvSpPr/>
            <p:nvPr/>
          </p:nvSpPr>
          <p:spPr>
            <a:xfrm>
              <a:off x="6237483" y="3064261"/>
              <a:ext cx="142058" cy="202043"/>
            </a:xfrm>
            <a:custGeom>
              <a:avLst/>
              <a:gdLst/>
              <a:ahLst/>
              <a:cxnLst/>
              <a:rect l="l" t="t" r="r" b="b"/>
              <a:pathLst>
                <a:path w="66694" h="94856" extrusionOk="0">
                  <a:moveTo>
                    <a:pt x="63" y="613"/>
                  </a:moveTo>
                  <a:cubicBezTo>
                    <a:pt x="3833" y="6876"/>
                    <a:pt x="7739" y="13076"/>
                    <a:pt x="11736" y="19222"/>
                  </a:cubicBezTo>
                  <a:cubicBezTo>
                    <a:pt x="15733" y="25367"/>
                    <a:pt x="19866" y="31571"/>
                    <a:pt x="24045" y="37662"/>
                  </a:cubicBezTo>
                  <a:cubicBezTo>
                    <a:pt x="28269" y="43753"/>
                    <a:pt x="32584" y="49930"/>
                    <a:pt x="36990" y="55994"/>
                  </a:cubicBezTo>
                  <a:cubicBezTo>
                    <a:pt x="41350" y="62057"/>
                    <a:pt x="45892" y="68221"/>
                    <a:pt x="50434" y="74275"/>
                  </a:cubicBezTo>
                  <a:cubicBezTo>
                    <a:pt x="54976" y="80357"/>
                    <a:pt x="59609" y="86398"/>
                    <a:pt x="64242" y="92407"/>
                  </a:cubicBezTo>
                  <a:cubicBezTo>
                    <a:pt x="64832" y="93179"/>
                    <a:pt x="65423" y="93947"/>
                    <a:pt x="66013" y="94714"/>
                  </a:cubicBezTo>
                  <a:cubicBezTo>
                    <a:pt x="66331" y="95128"/>
                    <a:pt x="66921" y="94546"/>
                    <a:pt x="66604" y="94138"/>
                  </a:cubicBezTo>
                  <a:cubicBezTo>
                    <a:pt x="61880" y="88074"/>
                    <a:pt x="57247" y="81979"/>
                    <a:pt x="52614" y="75847"/>
                  </a:cubicBezTo>
                  <a:cubicBezTo>
                    <a:pt x="48027" y="69715"/>
                    <a:pt x="43576" y="63756"/>
                    <a:pt x="39170" y="57647"/>
                  </a:cubicBezTo>
                  <a:cubicBezTo>
                    <a:pt x="34810" y="51611"/>
                    <a:pt x="30495" y="45533"/>
                    <a:pt x="26270" y="39402"/>
                  </a:cubicBezTo>
                  <a:cubicBezTo>
                    <a:pt x="22001" y="33270"/>
                    <a:pt x="17959" y="27225"/>
                    <a:pt x="13916" y="21056"/>
                  </a:cubicBezTo>
                  <a:cubicBezTo>
                    <a:pt x="9874" y="14920"/>
                    <a:pt x="5968" y="8725"/>
                    <a:pt x="2152" y="2470"/>
                  </a:cubicBezTo>
                  <a:cubicBezTo>
                    <a:pt x="1698" y="1712"/>
                    <a:pt x="1199" y="954"/>
                    <a:pt x="745" y="195"/>
                  </a:cubicBezTo>
                  <a:cubicBezTo>
                    <a:pt x="472" y="-255"/>
                    <a:pt x="-210" y="154"/>
                    <a:pt x="63" y="608"/>
                  </a:cubicBezTo>
                  <a:lnTo>
                    <a:pt x="63" y="60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1"/>
            <p:cNvSpPr/>
            <p:nvPr/>
          </p:nvSpPr>
          <p:spPr>
            <a:xfrm>
              <a:off x="5195281" y="2519643"/>
              <a:ext cx="456710" cy="527908"/>
            </a:xfrm>
            <a:custGeom>
              <a:avLst/>
              <a:gdLst/>
              <a:ahLst/>
              <a:cxnLst/>
              <a:rect l="l" t="t" r="r" b="b"/>
              <a:pathLst>
                <a:path w="214418" h="247844" extrusionOk="0">
                  <a:moveTo>
                    <a:pt x="180936" y="47863"/>
                  </a:moveTo>
                  <a:cubicBezTo>
                    <a:pt x="162178" y="14892"/>
                    <a:pt x="121209" y="-5588"/>
                    <a:pt x="82556" y="1348"/>
                  </a:cubicBezTo>
                  <a:cubicBezTo>
                    <a:pt x="61572" y="5109"/>
                    <a:pt x="42268" y="16782"/>
                    <a:pt x="29051" y="33183"/>
                  </a:cubicBezTo>
                  <a:cubicBezTo>
                    <a:pt x="16833" y="48312"/>
                    <a:pt x="2889" y="71009"/>
                    <a:pt x="436" y="90376"/>
                  </a:cubicBezTo>
                  <a:cubicBezTo>
                    <a:pt x="-1607" y="106555"/>
                    <a:pt x="3843" y="122702"/>
                    <a:pt x="10202" y="137754"/>
                  </a:cubicBezTo>
                  <a:cubicBezTo>
                    <a:pt x="18968" y="158588"/>
                    <a:pt x="29687" y="178641"/>
                    <a:pt x="42132" y="197581"/>
                  </a:cubicBezTo>
                  <a:cubicBezTo>
                    <a:pt x="50762" y="210644"/>
                    <a:pt x="60345" y="223380"/>
                    <a:pt x="73018" y="232709"/>
                  </a:cubicBezTo>
                  <a:cubicBezTo>
                    <a:pt x="104585" y="256005"/>
                    <a:pt x="153684" y="251936"/>
                    <a:pt x="180891" y="223766"/>
                  </a:cubicBezTo>
                  <a:cubicBezTo>
                    <a:pt x="190702" y="213578"/>
                    <a:pt x="197651" y="201011"/>
                    <a:pt x="203238" y="188070"/>
                  </a:cubicBezTo>
                  <a:cubicBezTo>
                    <a:pt x="209778" y="172918"/>
                    <a:pt x="214638" y="156758"/>
                    <a:pt x="214411" y="140297"/>
                  </a:cubicBezTo>
                  <a:cubicBezTo>
                    <a:pt x="214229" y="123315"/>
                    <a:pt x="208643" y="106845"/>
                    <a:pt x="202102" y="91125"/>
                  </a:cubicBezTo>
                  <a:cubicBezTo>
                    <a:pt x="195925" y="76300"/>
                    <a:pt x="188885" y="61843"/>
                    <a:pt x="180936" y="47863"/>
                  </a:cubicBezTo>
                  <a:close/>
                </a:path>
              </a:pathLst>
            </a:custGeom>
            <a:solidFill>
              <a:srgbClr val="AD774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1"/>
            <p:cNvSpPr/>
            <p:nvPr/>
          </p:nvSpPr>
          <p:spPr>
            <a:xfrm>
              <a:off x="5165925" y="2475646"/>
              <a:ext cx="465094" cy="385330"/>
            </a:xfrm>
            <a:custGeom>
              <a:avLst/>
              <a:gdLst/>
              <a:ahLst/>
              <a:cxnLst/>
              <a:rect l="l" t="t" r="r" b="b"/>
              <a:pathLst>
                <a:path w="218354" h="180906" extrusionOk="0">
                  <a:moveTo>
                    <a:pt x="53723" y="42611"/>
                  </a:moveTo>
                  <a:cubicBezTo>
                    <a:pt x="50498" y="57541"/>
                    <a:pt x="57856" y="72638"/>
                    <a:pt x="66122" y="85470"/>
                  </a:cubicBezTo>
                  <a:cubicBezTo>
                    <a:pt x="69801" y="91161"/>
                    <a:pt x="73844" y="96811"/>
                    <a:pt x="79294" y="100799"/>
                  </a:cubicBezTo>
                  <a:cubicBezTo>
                    <a:pt x="88651" y="107585"/>
                    <a:pt x="100778" y="108661"/>
                    <a:pt x="112315" y="109502"/>
                  </a:cubicBezTo>
                  <a:cubicBezTo>
                    <a:pt x="117265" y="106345"/>
                    <a:pt x="124397" y="102720"/>
                    <a:pt x="128666" y="98664"/>
                  </a:cubicBezTo>
                  <a:cubicBezTo>
                    <a:pt x="119991" y="89399"/>
                    <a:pt x="114722" y="76912"/>
                    <a:pt x="116176" y="64317"/>
                  </a:cubicBezTo>
                  <a:cubicBezTo>
                    <a:pt x="143246" y="88803"/>
                    <a:pt x="178129" y="101962"/>
                    <a:pt x="214556" y="104124"/>
                  </a:cubicBezTo>
                  <a:cubicBezTo>
                    <a:pt x="216236" y="104224"/>
                    <a:pt x="218643" y="103552"/>
                    <a:pt x="218325" y="101875"/>
                  </a:cubicBezTo>
                  <a:cubicBezTo>
                    <a:pt x="213375" y="76136"/>
                    <a:pt x="208969" y="48811"/>
                    <a:pt x="192709" y="28236"/>
                  </a:cubicBezTo>
                  <a:cubicBezTo>
                    <a:pt x="178401" y="10131"/>
                    <a:pt x="155010" y="597"/>
                    <a:pt x="131936" y="30"/>
                  </a:cubicBezTo>
                  <a:cubicBezTo>
                    <a:pt x="108863" y="-538"/>
                    <a:pt x="86198" y="7097"/>
                    <a:pt x="66032" y="18343"/>
                  </a:cubicBezTo>
                  <a:cubicBezTo>
                    <a:pt x="46410" y="29321"/>
                    <a:pt x="28469" y="44069"/>
                    <a:pt x="16342" y="63041"/>
                  </a:cubicBezTo>
                  <a:cubicBezTo>
                    <a:pt x="-6096" y="98106"/>
                    <a:pt x="-5369" y="146551"/>
                    <a:pt x="18158" y="180907"/>
                  </a:cubicBezTo>
                  <a:cubicBezTo>
                    <a:pt x="25335" y="177001"/>
                    <a:pt x="29332" y="171364"/>
                    <a:pt x="36508" y="167453"/>
                  </a:cubicBezTo>
                  <a:cubicBezTo>
                    <a:pt x="34555" y="165327"/>
                    <a:pt x="33783" y="160940"/>
                    <a:pt x="33238" y="158088"/>
                  </a:cubicBezTo>
                  <a:cubicBezTo>
                    <a:pt x="29968" y="141904"/>
                    <a:pt x="28197" y="125426"/>
                    <a:pt x="27879" y="108916"/>
                  </a:cubicBezTo>
                  <a:cubicBezTo>
                    <a:pt x="27788" y="104056"/>
                    <a:pt x="27879" y="98937"/>
                    <a:pt x="30286" y="94717"/>
                  </a:cubicBezTo>
                  <a:cubicBezTo>
                    <a:pt x="29604" y="108752"/>
                    <a:pt x="37008" y="127497"/>
                    <a:pt x="44412" y="139442"/>
                  </a:cubicBezTo>
                  <a:cubicBezTo>
                    <a:pt x="48817" y="146578"/>
                    <a:pt x="54268" y="154222"/>
                    <a:pt x="62489" y="155903"/>
                  </a:cubicBezTo>
                  <a:cubicBezTo>
                    <a:pt x="73844" y="147205"/>
                    <a:pt x="84200" y="139583"/>
                    <a:pt x="95100" y="130386"/>
                  </a:cubicBezTo>
                  <a:cubicBezTo>
                    <a:pt x="89877" y="121633"/>
                    <a:pt x="85562" y="112327"/>
                    <a:pt x="82292" y="10267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1"/>
            <p:cNvSpPr/>
            <p:nvPr/>
          </p:nvSpPr>
          <p:spPr>
            <a:xfrm rot="-2700000">
              <a:off x="5321014" y="2831267"/>
              <a:ext cx="25389" cy="45568"/>
            </a:xfrm>
            <a:custGeom>
              <a:avLst/>
              <a:gdLst/>
              <a:ahLst/>
              <a:cxnLst/>
              <a:rect l="l" t="t" r="r" b="b"/>
              <a:pathLst>
                <a:path w="11909" h="21374" extrusionOk="0">
                  <a:moveTo>
                    <a:pt x="11909" y="10687"/>
                  </a:moveTo>
                  <a:cubicBezTo>
                    <a:pt x="11909" y="16590"/>
                    <a:pt x="9243" y="21375"/>
                    <a:pt x="5954" y="21375"/>
                  </a:cubicBezTo>
                  <a:cubicBezTo>
                    <a:pt x="2666" y="21375"/>
                    <a:pt x="0" y="16590"/>
                    <a:pt x="0" y="10687"/>
                  </a:cubicBezTo>
                  <a:cubicBezTo>
                    <a:pt x="0" y="4785"/>
                    <a:pt x="2665" y="0"/>
                    <a:pt x="5954" y="0"/>
                  </a:cubicBezTo>
                  <a:cubicBezTo>
                    <a:pt x="9243" y="0"/>
                    <a:pt x="11909" y="4785"/>
                    <a:pt x="11909" y="106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1"/>
            <p:cNvSpPr/>
            <p:nvPr/>
          </p:nvSpPr>
          <p:spPr>
            <a:xfrm rot="-2700000">
              <a:off x="5417852" y="2766068"/>
              <a:ext cx="25389" cy="45568"/>
            </a:xfrm>
            <a:custGeom>
              <a:avLst/>
              <a:gdLst/>
              <a:ahLst/>
              <a:cxnLst/>
              <a:rect l="l" t="t" r="r" b="b"/>
              <a:pathLst>
                <a:path w="11909" h="21374" extrusionOk="0">
                  <a:moveTo>
                    <a:pt x="11909" y="10687"/>
                  </a:moveTo>
                  <a:cubicBezTo>
                    <a:pt x="11909" y="16590"/>
                    <a:pt x="9243" y="21375"/>
                    <a:pt x="5954" y="21375"/>
                  </a:cubicBezTo>
                  <a:cubicBezTo>
                    <a:pt x="2666" y="21375"/>
                    <a:pt x="0" y="16590"/>
                    <a:pt x="0" y="10687"/>
                  </a:cubicBezTo>
                  <a:cubicBezTo>
                    <a:pt x="0" y="4785"/>
                    <a:pt x="2665" y="0"/>
                    <a:pt x="5954" y="0"/>
                  </a:cubicBezTo>
                  <a:cubicBezTo>
                    <a:pt x="9243" y="0"/>
                    <a:pt x="11909" y="4785"/>
                    <a:pt x="11909" y="106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1"/>
            <p:cNvSpPr/>
            <p:nvPr/>
          </p:nvSpPr>
          <p:spPr>
            <a:xfrm>
              <a:off x="5363131" y="2767068"/>
              <a:ext cx="86250" cy="133089"/>
            </a:xfrm>
            <a:custGeom>
              <a:avLst/>
              <a:gdLst/>
              <a:ahLst/>
              <a:cxnLst/>
              <a:rect l="l" t="t" r="r" b="b"/>
              <a:pathLst>
                <a:path w="40493" h="62483" extrusionOk="0">
                  <a:moveTo>
                    <a:pt x="7" y="509"/>
                  </a:moveTo>
                  <a:cubicBezTo>
                    <a:pt x="2460" y="13768"/>
                    <a:pt x="4822" y="27026"/>
                    <a:pt x="7275" y="40279"/>
                  </a:cubicBezTo>
                  <a:cubicBezTo>
                    <a:pt x="8229" y="45480"/>
                    <a:pt x="9364" y="50958"/>
                    <a:pt x="12544" y="55314"/>
                  </a:cubicBezTo>
                  <a:cubicBezTo>
                    <a:pt x="15405" y="59242"/>
                    <a:pt x="19765" y="61595"/>
                    <a:pt x="24534" y="62263"/>
                  </a:cubicBezTo>
                  <a:cubicBezTo>
                    <a:pt x="29940" y="63012"/>
                    <a:pt x="35526" y="61813"/>
                    <a:pt x="40295" y="59215"/>
                  </a:cubicBezTo>
                  <a:cubicBezTo>
                    <a:pt x="40749" y="58961"/>
                    <a:pt x="40341" y="58257"/>
                    <a:pt x="39886" y="58511"/>
                  </a:cubicBezTo>
                  <a:cubicBezTo>
                    <a:pt x="31756" y="62949"/>
                    <a:pt x="20083" y="63298"/>
                    <a:pt x="13770" y="55572"/>
                  </a:cubicBezTo>
                  <a:cubicBezTo>
                    <a:pt x="10409" y="51480"/>
                    <a:pt x="9228" y="46093"/>
                    <a:pt x="8274" y="41020"/>
                  </a:cubicBezTo>
                  <a:cubicBezTo>
                    <a:pt x="7048" y="34743"/>
                    <a:pt x="5958" y="28452"/>
                    <a:pt x="4777" y="22170"/>
                  </a:cubicBezTo>
                  <a:cubicBezTo>
                    <a:pt x="3460" y="14881"/>
                    <a:pt x="2142" y="7586"/>
                    <a:pt x="780" y="296"/>
                  </a:cubicBezTo>
                  <a:cubicBezTo>
                    <a:pt x="689" y="-222"/>
                    <a:pt x="-84" y="-4"/>
                    <a:pt x="7" y="514"/>
                  </a:cubicBezTo>
                  <a:lnTo>
                    <a:pt x="7" y="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1"/>
            <p:cNvSpPr/>
            <p:nvPr/>
          </p:nvSpPr>
          <p:spPr>
            <a:xfrm>
              <a:off x="5392971" y="2834047"/>
              <a:ext cx="138320" cy="113763"/>
            </a:xfrm>
            <a:custGeom>
              <a:avLst/>
              <a:gdLst/>
              <a:ahLst/>
              <a:cxnLst/>
              <a:rect l="l" t="t" r="r" b="b"/>
              <a:pathLst>
                <a:path w="64939" h="53410" extrusionOk="0">
                  <a:moveTo>
                    <a:pt x="409" y="53410"/>
                  </a:moveTo>
                  <a:cubicBezTo>
                    <a:pt x="6722" y="52983"/>
                    <a:pt x="13036" y="52097"/>
                    <a:pt x="19213" y="50566"/>
                  </a:cubicBezTo>
                  <a:cubicBezTo>
                    <a:pt x="25390" y="49036"/>
                    <a:pt x="31295" y="46878"/>
                    <a:pt x="36881" y="43908"/>
                  </a:cubicBezTo>
                  <a:cubicBezTo>
                    <a:pt x="42150" y="41083"/>
                    <a:pt x="47056" y="37522"/>
                    <a:pt x="51234" y="33198"/>
                  </a:cubicBezTo>
                  <a:cubicBezTo>
                    <a:pt x="55413" y="28874"/>
                    <a:pt x="58638" y="24232"/>
                    <a:pt x="61045" y="18972"/>
                  </a:cubicBezTo>
                  <a:cubicBezTo>
                    <a:pt x="63452" y="13712"/>
                    <a:pt x="64815" y="8217"/>
                    <a:pt x="64906" y="2530"/>
                  </a:cubicBezTo>
                  <a:cubicBezTo>
                    <a:pt x="64951" y="1817"/>
                    <a:pt x="64951" y="1108"/>
                    <a:pt x="64906" y="395"/>
                  </a:cubicBezTo>
                  <a:cubicBezTo>
                    <a:pt x="64906" y="-132"/>
                    <a:pt x="64088" y="-132"/>
                    <a:pt x="64088" y="395"/>
                  </a:cubicBezTo>
                  <a:cubicBezTo>
                    <a:pt x="64270" y="6032"/>
                    <a:pt x="63180" y="11628"/>
                    <a:pt x="61045" y="16846"/>
                  </a:cubicBezTo>
                  <a:cubicBezTo>
                    <a:pt x="58910" y="22101"/>
                    <a:pt x="55822" y="26943"/>
                    <a:pt x="52006" y="31158"/>
                  </a:cubicBezTo>
                  <a:cubicBezTo>
                    <a:pt x="48100" y="35519"/>
                    <a:pt x="43513" y="39166"/>
                    <a:pt x="38426" y="42105"/>
                  </a:cubicBezTo>
                  <a:cubicBezTo>
                    <a:pt x="33020" y="45234"/>
                    <a:pt x="27207" y="47546"/>
                    <a:pt x="21166" y="49204"/>
                  </a:cubicBezTo>
                  <a:cubicBezTo>
                    <a:pt x="15170" y="50862"/>
                    <a:pt x="8948" y="51884"/>
                    <a:pt x="2725" y="52415"/>
                  </a:cubicBezTo>
                  <a:cubicBezTo>
                    <a:pt x="1953" y="52483"/>
                    <a:pt x="1181" y="52542"/>
                    <a:pt x="409" y="52592"/>
                  </a:cubicBezTo>
                  <a:cubicBezTo>
                    <a:pt x="-136" y="52628"/>
                    <a:pt x="-136" y="53446"/>
                    <a:pt x="409" y="53410"/>
                  </a:cubicBezTo>
                  <a:lnTo>
                    <a:pt x="409" y="5341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1"/>
            <p:cNvSpPr/>
            <p:nvPr/>
          </p:nvSpPr>
          <p:spPr>
            <a:xfrm>
              <a:off x="5511970" y="2818284"/>
              <a:ext cx="31567" cy="15100"/>
            </a:xfrm>
            <a:custGeom>
              <a:avLst/>
              <a:gdLst/>
              <a:ahLst/>
              <a:cxnLst/>
              <a:rect l="l" t="t" r="r" b="b"/>
              <a:pathLst>
                <a:path w="14820" h="7089" extrusionOk="0">
                  <a:moveTo>
                    <a:pt x="138" y="681"/>
                  </a:moveTo>
                  <a:cubicBezTo>
                    <a:pt x="4180" y="4155"/>
                    <a:pt x="9177" y="6377"/>
                    <a:pt x="14445" y="7085"/>
                  </a:cubicBezTo>
                  <a:cubicBezTo>
                    <a:pt x="14945" y="7153"/>
                    <a:pt x="14945" y="6336"/>
                    <a:pt x="14445" y="6268"/>
                  </a:cubicBezTo>
                  <a:cubicBezTo>
                    <a:pt x="9404" y="5591"/>
                    <a:pt x="4589" y="3424"/>
                    <a:pt x="728" y="104"/>
                  </a:cubicBezTo>
                  <a:cubicBezTo>
                    <a:pt x="320" y="-237"/>
                    <a:pt x="-271" y="340"/>
                    <a:pt x="138" y="681"/>
                  </a:cubicBezTo>
                  <a:lnTo>
                    <a:pt x="138" y="6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1"/>
            <p:cNvSpPr/>
            <p:nvPr/>
          </p:nvSpPr>
          <p:spPr>
            <a:xfrm>
              <a:off x="5225368" y="2684814"/>
              <a:ext cx="50541" cy="144514"/>
            </a:xfrm>
            <a:custGeom>
              <a:avLst/>
              <a:gdLst/>
              <a:ahLst/>
              <a:cxnLst/>
              <a:rect l="l" t="t" r="r" b="b"/>
              <a:pathLst>
                <a:path w="23728" h="67847" extrusionOk="0">
                  <a:moveTo>
                    <a:pt x="41" y="395"/>
                  </a:moveTo>
                  <a:cubicBezTo>
                    <a:pt x="-231" y="9861"/>
                    <a:pt x="859" y="19354"/>
                    <a:pt x="3220" y="28519"/>
                  </a:cubicBezTo>
                  <a:cubicBezTo>
                    <a:pt x="5582" y="37685"/>
                    <a:pt x="9216" y="46528"/>
                    <a:pt x="13985" y="54700"/>
                  </a:cubicBezTo>
                  <a:cubicBezTo>
                    <a:pt x="16665" y="59269"/>
                    <a:pt x="19663" y="63620"/>
                    <a:pt x="23069" y="67708"/>
                  </a:cubicBezTo>
                  <a:cubicBezTo>
                    <a:pt x="23387" y="68117"/>
                    <a:pt x="23977" y="67535"/>
                    <a:pt x="23614" y="67131"/>
                  </a:cubicBezTo>
                  <a:cubicBezTo>
                    <a:pt x="17664" y="59873"/>
                    <a:pt x="12759" y="51752"/>
                    <a:pt x="9034" y="43122"/>
                  </a:cubicBezTo>
                  <a:cubicBezTo>
                    <a:pt x="5355" y="34492"/>
                    <a:pt x="2857" y="25408"/>
                    <a:pt x="1631" y="16133"/>
                  </a:cubicBezTo>
                  <a:cubicBezTo>
                    <a:pt x="949" y="10919"/>
                    <a:pt x="677" y="5655"/>
                    <a:pt x="859" y="395"/>
                  </a:cubicBezTo>
                  <a:cubicBezTo>
                    <a:pt x="859" y="-132"/>
                    <a:pt x="41" y="-132"/>
                    <a:pt x="41" y="395"/>
                  </a:cubicBezTo>
                  <a:lnTo>
                    <a:pt x="41" y="39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1"/>
            <p:cNvSpPr/>
            <p:nvPr/>
          </p:nvSpPr>
          <p:spPr>
            <a:xfrm>
              <a:off x="5418946" y="2621419"/>
              <a:ext cx="43041" cy="43133"/>
            </a:xfrm>
            <a:custGeom>
              <a:avLst/>
              <a:gdLst/>
              <a:ahLst/>
              <a:cxnLst/>
              <a:rect l="l" t="t" r="r" b="b"/>
              <a:pathLst>
                <a:path w="20207" h="20250" extrusionOk="0">
                  <a:moveTo>
                    <a:pt x="79" y="600"/>
                  </a:moveTo>
                  <a:cubicBezTo>
                    <a:pt x="4121" y="6613"/>
                    <a:pt x="9027" y="12014"/>
                    <a:pt x="14704" y="16560"/>
                  </a:cubicBezTo>
                  <a:cubicBezTo>
                    <a:pt x="16294" y="17837"/>
                    <a:pt x="17929" y="19045"/>
                    <a:pt x="19610" y="20180"/>
                  </a:cubicBezTo>
                  <a:cubicBezTo>
                    <a:pt x="20018" y="20476"/>
                    <a:pt x="20473" y="19767"/>
                    <a:pt x="20018" y="19476"/>
                  </a:cubicBezTo>
                  <a:cubicBezTo>
                    <a:pt x="14159" y="15502"/>
                    <a:pt x="8891" y="10656"/>
                    <a:pt x="4439" y="5137"/>
                  </a:cubicBezTo>
                  <a:cubicBezTo>
                    <a:pt x="3122" y="3543"/>
                    <a:pt x="1896" y="1890"/>
                    <a:pt x="760" y="186"/>
                  </a:cubicBezTo>
                  <a:cubicBezTo>
                    <a:pt x="488" y="-250"/>
                    <a:pt x="-239" y="159"/>
                    <a:pt x="79" y="600"/>
                  </a:cubicBezTo>
                  <a:lnTo>
                    <a:pt x="79" y="6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1"/>
            <p:cNvSpPr/>
            <p:nvPr/>
          </p:nvSpPr>
          <p:spPr>
            <a:xfrm>
              <a:off x="5543202" y="2561096"/>
              <a:ext cx="176375" cy="180718"/>
            </a:xfrm>
            <a:custGeom>
              <a:avLst/>
              <a:gdLst/>
              <a:ahLst/>
              <a:cxnLst/>
              <a:rect l="l" t="t" r="r" b="b"/>
              <a:pathLst>
                <a:path w="82805" h="84844" extrusionOk="0">
                  <a:moveTo>
                    <a:pt x="42899" y="84845"/>
                  </a:moveTo>
                  <a:cubicBezTo>
                    <a:pt x="54573" y="82437"/>
                    <a:pt x="65519" y="76592"/>
                    <a:pt x="74058" y="68226"/>
                  </a:cubicBezTo>
                  <a:cubicBezTo>
                    <a:pt x="76783" y="65555"/>
                    <a:pt x="79281" y="62575"/>
                    <a:pt x="80825" y="59087"/>
                  </a:cubicBezTo>
                  <a:cubicBezTo>
                    <a:pt x="82778" y="54595"/>
                    <a:pt x="83005" y="49535"/>
                    <a:pt x="82687" y="44643"/>
                  </a:cubicBezTo>
                  <a:cubicBezTo>
                    <a:pt x="82097" y="35237"/>
                    <a:pt x="79644" y="25821"/>
                    <a:pt x="74557" y="17882"/>
                  </a:cubicBezTo>
                  <a:cubicBezTo>
                    <a:pt x="69470" y="9938"/>
                    <a:pt x="61658" y="3565"/>
                    <a:pt x="52574" y="1167"/>
                  </a:cubicBezTo>
                  <a:cubicBezTo>
                    <a:pt x="44171" y="-1040"/>
                    <a:pt x="35223" y="172"/>
                    <a:pt x="26866" y="2407"/>
                  </a:cubicBezTo>
                  <a:cubicBezTo>
                    <a:pt x="22324" y="3615"/>
                    <a:pt x="17782" y="5159"/>
                    <a:pt x="14058" y="7962"/>
                  </a:cubicBezTo>
                  <a:cubicBezTo>
                    <a:pt x="9697" y="11205"/>
                    <a:pt x="6654" y="15942"/>
                    <a:pt x="4474" y="20907"/>
                  </a:cubicBezTo>
                  <a:cubicBezTo>
                    <a:pt x="-2112" y="35873"/>
                    <a:pt x="-1385" y="53855"/>
                    <a:pt x="6381" y="68244"/>
                  </a:cubicBezTo>
                  <a:cubicBezTo>
                    <a:pt x="12695" y="79917"/>
                    <a:pt x="30046" y="81484"/>
                    <a:pt x="42899" y="84845"/>
                  </a:cubicBezTo>
                  <a:close/>
                </a:path>
              </a:pathLst>
            </a:custGeom>
            <a:solidFill>
              <a:srgbClr val="AD774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1"/>
            <p:cNvSpPr/>
            <p:nvPr/>
          </p:nvSpPr>
          <p:spPr>
            <a:xfrm>
              <a:off x="5603779" y="2615070"/>
              <a:ext cx="8149" cy="93322"/>
            </a:xfrm>
            <a:custGeom>
              <a:avLst/>
              <a:gdLst/>
              <a:ahLst/>
              <a:cxnLst/>
              <a:rect l="l" t="t" r="r" b="b"/>
              <a:pathLst>
                <a:path w="3826" h="43813" extrusionOk="0">
                  <a:moveTo>
                    <a:pt x="3038" y="43302"/>
                  </a:moveTo>
                  <a:cubicBezTo>
                    <a:pt x="540" y="32311"/>
                    <a:pt x="131" y="20851"/>
                    <a:pt x="1903" y="9719"/>
                  </a:cubicBezTo>
                  <a:cubicBezTo>
                    <a:pt x="2357" y="6617"/>
                    <a:pt x="3038" y="3542"/>
                    <a:pt x="3810" y="508"/>
                  </a:cubicBezTo>
                  <a:cubicBezTo>
                    <a:pt x="3947" y="-1"/>
                    <a:pt x="3174" y="-219"/>
                    <a:pt x="3038" y="290"/>
                  </a:cubicBezTo>
                  <a:cubicBezTo>
                    <a:pt x="131" y="11290"/>
                    <a:pt x="-732" y="22832"/>
                    <a:pt x="631" y="34132"/>
                  </a:cubicBezTo>
                  <a:cubicBezTo>
                    <a:pt x="994" y="37289"/>
                    <a:pt x="1539" y="40418"/>
                    <a:pt x="2221" y="43520"/>
                  </a:cubicBezTo>
                  <a:cubicBezTo>
                    <a:pt x="2357" y="44034"/>
                    <a:pt x="3129" y="43816"/>
                    <a:pt x="3038" y="43302"/>
                  </a:cubicBezTo>
                  <a:lnTo>
                    <a:pt x="3038" y="433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9" name="Google Shape;1859;p31"/>
            <p:cNvSpPr/>
            <p:nvPr/>
          </p:nvSpPr>
          <p:spPr>
            <a:xfrm>
              <a:off x="5608418" y="2634560"/>
              <a:ext cx="37650" cy="68609"/>
            </a:xfrm>
            <a:custGeom>
              <a:avLst/>
              <a:gdLst/>
              <a:ahLst/>
              <a:cxnLst/>
              <a:rect l="l" t="t" r="r" b="b"/>
              <a:pathLst>
                <a:path w="17676" h="32211" extrusionOk="0">
                  <a:moveTo>
                    <a:pt x="818" y="31816"/>
                  </a:moveTo>
                  <a:cubicBezTo>
                    <a:pt x="772" y="26638"/>
                    <a:pt x="1726" y="21483"/>
                    <a:pt x="3588" y="16650"/>
                  </a:cubicBezTo>
                  <a:cubicBezTo>
                    <a:pt x="5269" y="12263"/>
                    <a:pt x="7676" y="7943"/>
                    <a:pt x="11083" y="4682"/>
                  </a:cubicBezTo>
                  <a:cubicBezTo>
                    <a:pt x="12900" y="2970"/>
                    <a:pt x="14989" y="1594"/>
                    <a:pt x="17396" y="812"/>
                  </a:cubicBezTo>
                  <a:cubicBezTo>
                    <a:pt x="17896" y="649"/>
                    <a:pt x="17669" y="-141"/>
                    <a:pt x="17169" y="22"/>
                  </a:cubicBezTo>
                  <a:cubicBezTo>
                    <a:pt x="12763" y="1466"/>
                    <a:pt x="9357" y="4787"/>
                    <a:pt x="6813" y="8570"/>
                  </a:cubicBezTo>
                  <a:cubicBezTo>
                    <a:pt x="3906" y="12858"/>
                    <a:pt x="1953" y="17813"/>
                    <a:pt x="908" y="22859"/>
                  </a:cubicBezTo>
                  <a:cubicBezTo>
                    <a:pt x="273" y="25803"/>
                    <a:pt x="0" y="28809"/>
                    <a:pt x="0" y="31816"/>
                  </a:cubicBezTo>
                  <a:cubicBezTo>
                    <a:pt x="0" y="32343"/>
                    <a:pt x="818" y="32343"/>
                    <a:pt x="818" y="31816"/>
                  </a:cubicBezTo>
                  <a:lnTo>
                    <a:pt x="818" y="318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0" name="Google Shape;1860;p31"/>
            <p:cNvSpPr/>
            <p:nvPr/>
          </p:nvSpPr>
          <p:spPr>
            <a:xfrm>
              <a:off x="5677906" y="2600388"/>
              <a:ext cx="37692" cy="15790"/>
            </a:xfrm>
            <a:custGeom>
              <a:avLst/>
              <a:gdLst/>
              <a:ahLst/>
              <a:cxnLst/>
              <a:rect l="l" t="t" r="r" b="b"/>
              <a:pathLst>
                <a:path w="17696" h="7413" extrusionOk="0">
                  <a:moveTo>
                    <a:pt x="607" y="7339"/>
                  </a:moveTo>
                  <a:cubicBezTo>
                    <a:pt x="5557" y="3878"/>
                    <a:pt x="11326" y="1616"/>
                    <a:pt x="17321" y="822"/>
                  </a:cubicBezTo>
                  <a:cubicBezTo>
                    <a:pt x="17821" y="754"/>
                    <a:pt x="17821" y="-64"/>
                    <a:pt x="17321" y="4"/>
                  </a:cubicBezTo>
                  <a:cubicBezTo>
                    <a:pt x="11144" y="822"/>
                    <a:pt x="5285" y="3088"/>
                    <a:pt x="198" y="6635"/>
                  </a:cubicBezTo>
                  <a:cubicBezTo>
                    <a:pt x="-256" y="6935"/>
                    <a:pt x="153" y="7644"/>
                    <a:pt x="607" y="7339"/>
                  </a:cubicBezTo>
                  <a:lnTo>
                    <a:pt x="607" y="7339"/>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31"/>
            <p:cNvSpPr/>
            <p:nvPr/>
          </p:nvSpPr>
          <p:spPr>
            <a:xfrm>
              <a:off x="5666579" y="2568097"/>
              <a:ext cx="28621" cy="24305"/>
            </a:xfrm>
            <a:custGeom>
              <a:avLst/>
              <a:gdLst/>
              <a:ahLst/>
              <a:cxnLst/>
              <a:rect l="l" t="t" r="r" b="b"/>
              <a:pathLst>
                <a:path w="13437" h="11411" extrusionOk="0">
                  <a:moveTo>
                    <a:pt x="12960" y="27"/>
                  </a:moveTo>
                  <a:cubicBezTo>
                    <a:pt x="7464" y="1843"/>
                    <a:pt x="2785" y="5736"/>
                    <a:pt x="60" y="10796"/>
                  </a:cubicBezTo>
                  <a:cubicBezTo>
                    <a:pt x="-212" y="11259"/>
                    <a:pt x="514" y="11672"/>
                    <a:pt x="742" y="11209"/>
                  </a:cubicBezTo>
                  <a:cubicBezTo>
                    <a:pt x="3422" y="6336"/>
                    <a:pt x="7873" y="2566"/>
                    <a:pt x="13141" y="812"/>
                  </a:cubicBezTo>
                  <a:cubicBezTo>
                    <a:pt x="13641" y="649"/>
                    <a:pt x="13459" y="-141"/>
                    <a:pt x="12960" y="22"/>
                  </a:cubicBezTo>
                  <a:lnTo>
                    <a:pt x="12960" y="22"/>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31"/>
            <p:cNvSpPr/>
            <p:nvPr/>
          </p:nvSpPr>
          <p:spPr>
            <a:xfrm>
              <a:off x="5588301" y="2785408"/>
              <a:ext cx="63278" cy="216572"/>
            </a:xfrm>
            <a:custGeom>
              <a:avLst/>
              <a:gdLst/>
              <a:ahLst/>
              <a:cxnLst/>
              <a:rect l="l" t="t" r="r" b="b"/>
              <a:pathLst>
                <a:path w="29708" h="101677" extrusionOk="0">
                  <a:moveTo>
                    <a:pt x="760" y="101497"/>
                  </a:moveTo>
                  <a:cubicBezTo>
                    <a:pt x="4394" y="96360"/>
                    <a:pt x="7891" y="91187"/>
                    <a:pt x="11207" y="85850"/>
                  </a:cubicBezTo>
                  <a:cubicBezTo>
                    <a:pt x="14477" y="80513"/>
                    <a:pt x="17521" y="75003"/>
                    <a:pt x="20109" y="69285"/>
                  </a:cubicBezTo>
                  <a:cubicBezTo>
                    <a:pt x="22834" y="63276"/>
                    <a:pt x="25015" y="57040"/>
                    <a:pt x="26605" y="50635"/>
                  </a:cubicBezTo>
                  <a:cubicBezTo>
                    <a:pt x="28330" y="43613"/>
                    <a:pt x="29330" y="36410"/>
                    <a:pt x="29602" y="29183"/>
                  </a:cubicBezTo>
                  <a:cubicBezTo>
                    <a:pt x="29965" y="20663"/>
                    <a:pt x="29375" y="12128"/>
                    <a:pt x="28149" y="3693"/>
                  </a:cubicBezTo>
                  <a:cubicBezTo>
                    <a:pt x="27967" y="2558"/>
                    <a:pt x="27785" y="1427"/>
                    <a:pt x="27603" y="296"/>
                  </a:cubicBezTo>
                  <a:cubicBezTo>
                    <a:pt x="27513" y="-222"/>
                    <a:pt x="26741" y="-4"/>
                    <a:pt x="26832" y="514"/>
                  </a:cubicBezTo>
                  <a:cubicBezTo>
                    <a:pt x="28240" y="9067"/>
                    <a:pt x="29012" y="17733"/>
                    <a:pt x="28876" y="26408"/>
                  </a:cubicBezTo>
                  <a:cubicBezTo>
                    <a:pt x="28739" y="33753"/>
                    <a:pt x="27922" y="41083"/>
                    <a:pt x="26332" y="48255"/>
                  </a:cubicBezTo>
                  <a:cubicBezTo>
                    <a:pt x="24878" y="54673"/>
                    <a:pt x="22834" y="60946"/>
                    <a:pt x="20246" y="66982"/>
                  </a:cubicBezTo>
                  <a:cubicBezTo>
                    <a:pt x="17748" y="72741"/>
                    <a:pt x="14795" y="78292"/>
                    <a:pt x="11570" y="83660"/>
                  </a:cubicBezTo>
                  <a:cubicBezTo>
                    <a:pt x="8346" y="89029"/>
                    <a:pt x="4939" y="94125"/>
                    <a:pt x="1396" y="99217"/>
                  </a:cubicBezTo>
                  <a:cubicBezTo>
                    <a:pt x="942" y="99839"/>
                    <a:pt x="533" y="100461"/>
                    <a:pt x="79" y="101084"/>
                  </a:cubicBezTo>
                  <a:cubicBezTo>
                    <a:pt x="-239" y="101515"/>
                    <a:pt x="488" y="101924"/>
                    <a:pt x="760" y="101497"/>
                  </a:cubicBezTo>
                  <a:lnTo>
                    <a:pt x="760" y="1014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63" name="Google Shape;1863;p31"/>
          <p:cNvSpPr txBox="1">
            <a:spLocks noGrp="1"/>
          </p:cNvSpPr>
          <p:nvPr>
            <p:ph type="title"/>
          </p:nvPr>
        </p:nvSpPr>
        <p:spPr>
          <a:xfrm>
            <a:off x="1120350" y="2672325"/>
            <a:ext cx="4422900" cy="152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Planning</a:t>
            </a:r>
            <a:endParaRPr/>
          </a:p>
        </p:txBody>
      </p:sp>
      <p:sp>
        <p:nvSpPr>
          <p:cNvPr id="1864" name="Google Shape;1864;p31"/>
          <p:cNvSpPr txBox="1">
            <a:spLocks noGrp="1"/>
          </p:cNvSpPr>
          <p:nvPr>
            <p:ph type="title" idx="2"/>
          </p:nvPr>
        </p:nvSpPr>
        <p:spPr>
          <a:xfrm>
            <a:off x="1236025" y="1519583"/>
            <a:ext cx="1089900" cy="10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865" name="Google Shape;1865;p31"/>
          <p:cNvSpPr/>
          <p:nvPr/>
        </p:nvSpPr>
        <p:spPr>
          <a:xfrm>
            <a:off x="7255993" y="4480260"/>
            <a:ext cx="665508" cy="321085"/>
          </a:xfrm>
          <a:custGeom>
            <a:avLst/>
            <a:gdLst/>
            <a:ahLst/>
            <a:cxnLst/>
            <a:rect l="l" t="t" r="r" b="b"/>
            <a:pathLst>
              <a:path w="224644" h="108383" extrusionOk="0">
                <a:moveTo>
                  <a:pt x="223941" y="87691"/>
                </a:moveTo>
                <a:cubicBezTo>
                  <a:pt x="226157" y="79116"/>
                  <a:pt x="223019" y="69392"/>
                  <a:pt x="216215" y="63728"/>
                </a:cubicBezTo>
                <a:cubicBezTo>
                  <a:pt x="209406" y="58059"/>
                  <a:pt x="199277" y="56742"/>
                  <a:pt x="191243" y="60475"/>
                </a:cubicBezTo>
                <a:cubicBezTo>
                  <a:pt x="191692" y="52954"/>
                  <a:pt x="187741" y="45332"/>
                  <a:pt x="181341" y="41363"/>
                </a:cubicBezTo>
                <a:cubicBezTo>
                  <a:pt x="174941" y="37388"/>
                  <a:pt x="166357" y="37234"/>
                  <a:pt x="159816" y="40972"/>
                </a:cubicBezTo>
                <a:cubicBezTo>
                  <a:pt x="161883" y="32165"/>
                  <a:pt x="161283" y="22749"/>
                  <a:pt x="158127" y="14274"/>
                </a:cubicBezTo>
                <a:cubicBezTo>
                  <a:pt x="156682" y="10404"/>
                  <a:pt x="154625" y="6616"/>
                  <a:pt x="151368" y="4077"/>
                </a:cubicBezTo>
                <a:cubicBezTo>
                  <a:pt x="148107" y="1538"/>
                  <a:pt x="141167" y="-320"/>
                  <a:pt x="137460" y="1511"/>
                </a:cubicBezTo>
                <a:cubicBezTo>
                  <a:pt x="125942" y="-1877"/>
                  <a:pt x="112875" y="525"/>
                  <a:pt x="103318" y="7793"/>
                </a:cubicBezTo>
                <a:cubicBezTo>
                  <a:pt x="93762" y="15060"/>
                  <a:pt x="87952" y="27005"/>
                  <a:pt x="88139" y="39010"/>
                </a:cubicBezTo>
                <a:cubicBezTo>
                  <a:pt x="76261" y="36548"/>
                  <a:pt x="63385" y="46413"/>
                  <a:pt x="62667" y="58522"/>
                </a:cubicBezTo>
                <a:cubicBezTo>
                  <a:pt x="57421" y="54416"/>
                  <a:pt x="50008" y="53258"/>
                  <a:pt x="43759" y="55575"/>
                </a:cubicBezTo>
                <a:cubicBezTo>
                  <a:pt x="37509" y="57891"/>
                  <a:pt x="32644" y="63600"/>
                  <a:pt x="31341" y="70132"/>
                </a:cubicBezTo>
                <a:cubicBezTo>
                  <a:pt x="25536" y="68928"/>
                  <a:pt x="19554" y="67765"/>
                  <a:pt x="13713" y="68806"/>
                </a:cubicBezTo>
                <a:cubicBezTo>
                  <a:pt x="7877" y="69841"/>
                  <a:pt x="2131" y="73579"/>
                  <a:pt x="459" y="79266"/>
                </a:cubicBezTo>
                <a:cubicBezTo>
                  <a:pt x="-1294" y="85229"/>
                  <a:pt x="2154" y="92029"/>
                  <a:pt x="7681" y="94872"/>
                </a:cubicBezTo>
                <a:cubicBezTo>
                  <a:pt x="13209" y="97716"/>
                  <a:pt x="20217" y="96853"/>
                  <a:pt x="25418" y="93455"/>
                </a:cubicBezTo>
                <a:cubicBezTo>
                  <a:pt x="26594" y="92687"/>
                  <a:pt x="27834" y="91756"/>
                  <a:pt x="29233" y="91888"/>
                </a:cubicBezTo>
                <a:cubicBezTo>
                  <a:pt x="30410" y="91997"/>
                  <a:pt x="31368" y="92828"/>
                  <a:pt x="32267" y="93587"/>
                </a:cubicBezTo>
                <a:cubicBezTo>
                  <a:pt x="42378" y="102094"/>
                  <a:pt x="56313" y="105873"/>
                  <a:pt x="69335" y="103638"/>
                </a:cubicBezTo>
                <a:cubicBezTo>
                  <a:pt x="74481" y="102757"/>
                  <a:pt x="79986" y="100536"/>
                  <a:pt x="82170" y="95799"/>
                </a:cubicBezTo>
                <a:cubicBezTo>
                  <a:pt x="80390" y="101808"/>
                  <a:pt x="86467" y="107890"/>
                  <a:pt x="92717" y="108344"/>
                </a:cubicBezTo>
                <a:cubicBezTo>
                  <a:pt x="98967" y="108794"/>
                  <a:pt x="104808" y="105346"/>
                  <a:pt x="109795" y="101549"/>
                </a:cubicBezTo>
                <a:cubicBezTo>
                  <a:pt x="110931" y="100686"/>
                  <a:pt x="112116" y="99769"/>
                  <a:pt x="113524" y="99555"/>
                </a:cubicBezTo>
                <a:cubicBezTo>
                  <a:pt x="115700" y="99233"/>
                  <a:pt x="117689" y="100650"/>
                  <a:pt x="119624" y="101694"/>
                </a:cubicBezTo>
                <a:cubicBezTo>
                  <a:pt x="128808" y="106650"/>
                  <a:pt x="141676" y="102793"/>
                  <a:pt x="146617" y="93600"/>
                </a:cubicBezTo>
                <a:cubicBezTo>
                  <a:pt x="146672" y="95472"/>
                  <a:pt x="149170" y="95667"/>
                  <a:pt x="150750" y="96671"/>
                </a:cubicBezTo>
                <a:cubicBezTo>
                  <a:pt x="157554" y="100999"/>
                  <a:pt x="167769" y="98415"/>
                  <a:pt x="171698" y="91370"/>
                </a:cubicBezTo>
                <a:cubicBezTo>
                  <a:pt x="170844" y="94323"/>
                  <a:pt x="174146" y="96844"/>
                  <a:pt x="177149" y="97498"/>
                </a:cubicBezTo>
                <a:cubicBezTo>
                  <a:pt x="184107" y="99014"/>
                  <a:pt x="191860" y="95517"/>
                  <a:pt x="195330" y="89299"/>
                </a:cubicBezTo>
                <a:cubicBezTo>
                  <a:pt x="196398" y="95690"/>
                  <a:pt x="202788" y="100722"/>
                  <a:pt x="209247" y="100268"/>
                </a:cubicBezTo>
                <a:cubicBezTo>
                  <a:pt x="215710" y="99814"/>
                  <a:pt x="222301" y="93977"/>
                  <a:pt x="223922" y="8770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31"/>
          <p:cNvSpPr/>
          <p:nvPr/>
        </p:nvSpPr>
        <p:spPr>
          <a:xfrm>
            <a:off x="5485297" y="4397857"/>
            <a:ext cx="1007108" cy="485883"/>
          </a:xfrm>
          <a:custGeom>
            <a:avLst/>
            <a:gdLst/>
            <a:ahLst/>
            <a:cxnLst/>
            <a:rect l="l" t="t" r="r" b="b"/>
            <a:pathLst>
              <a:path w="339952" h="164011" extrusionOk="0">
                <a:moveTo>
                  <a:pt x="338888" y="132715"/>
                </a:moveTo>
                <a:cubicBezTo>
                  <a:pt x="342240" y="119739"/>
                  <a:pt x="337493" y="105022"/>
                  <a:pt x="327192" y="96447"/>
                </a:cubicBezTo>
                <a:cubicBezTo>
                  <a:pt x="316891" y="87872"/>
                  <a:pt x="301557" y="85873"/>
                  <a:pt x="289402" y="91528"/>
                </a:cubicBezTo>
                <a:cubicBezTo>
                  <a:pt x="290079" y="80150"/>
                  <a:pt x="284106" y="68614"/>
                  <a:pt x="274418" y="62600"/>
                </a:cubicBezTo>
                <a:cubicBezTo>
                  <a:pt x="264730" y="56586"/>
                  <a:pt x="251744" y="56355"/>
                  <a:pt x="241847" y="62014"/>
                </a:cubicBezTo>
                <a:cubicBezTo>
                  <a:pt x="244972" y="48683"/>
                  <a:pt x="244068" y="34439"/>
                  <a:pt x="239290" y="21608"/>
                </a:cubicBezTo>
                <a:cubicBezTo>
                  <a:pt x="237106" y="15749"/>
                  <a:pt x="233994" y="10017"/>
                  <a:pt x="229062" y="6174"/>
                </a:cubicBezTo>
                <a:cubicBezTo>
                  <a:pt x="224129" y="2332"/>
                  <a:pt x="213619" y="-484"/>
                  <a:pt x="208014" y="2286"/>
                </a:cubicBezTo>
                <a:cubicBezTo>
                  <a:pt x="190586" y="-2842"/>
                  <a:pt x="170810" y="797"/>
                  <a:pt x="156348" y="11793"/>
                </a:cubicBezTo>
                <a:cubicBezTo>
                  <a:pt x="141887" y="22789"/>
                  <a:pt x="133093" y="40871"/>
                  <a:pt x="133375" y="59039"/>
                </a:cubicBezTo>
                <a:cubicBezTo>
                  <a:pt x="115402" y="55314"/>
                  <a:pt x="95912" y="70244"/>
                  <a:pt x="94831" y="88567"/>
                </a:cubicBezTo>
                <a:cubicBezTo>
                  <a:pt x="86892" y="82349"/>
                  <a:pt x="75673" y="80600"/>
                  <a:pt x="66216" y="84106"/>
                </a:cubicBezTo>
                <a:cubicBezTo>
                  <a:pt x="56760" y="87613"/>
                  <a:pt x="49393" y="96247"/>
                  <a:pt x="47426" y="106140"/>
                </a:cubicBezTo>
                <a:cubicBezTo>
                  <a:pt x="38637" y="104323"/>
                  <a:pt x="29590" y="102561"/>
                  <a:pt x="20751" y="104128"/>
                </a:cubicBezTo>
                <a:cubicBezTo>
                  <a:pt x="11917" y="105695"/>
                  <a:pt x="3223" y="111349"/>
                  <a:pt x="693" y="119961"/>
                </a:cubicBezTo>
                <a:cubicBezTo>
                  <a:pt x="-1955" y="128986"/>
                  <a:pt x="3260" y="139278"/>
                  <a:pt x="11621" y="143580"/>
                </a:cubicBezTo>
                <a:cubicBezTo>
                  <a:pt x="19988" y="147881"/>
                  <a:pt x="30589" y="146577"/>
                  <a:pt x="38465" y="141436"/>
                </a:cubicBezTo>
                <a:cubicBezTo>
                  <a:pt x="40245" y="140273"/>
                  <a:pt x="42126" y="138869"/>
                  <a:pt x="44242" y="139060"/>
                </a:cubicBezTo>
                <a:cubicBezTo>
                  <a:pt x="46018" y="139224"/>
                  <a:pt x="47472" y="140482"/>
                  <a:pt x="48834" y="141631"/>
                </a:cubicBezTo>
                <a:cubicBezTo>
                  <a:pt x="64136" y="154503"/>
                  <a:pt x="85220" y="160222"/>
                  <a:pt x="104933" y="156838"/>
                </a:cubicBezTo>
                <a:cubicBezTo>
                  <a:pt x="112722" y="155502"/>
                  <a:pt x="121048" y="152146"/>
                  <a:pt x="124359" y="144969"/>
                </a:cubicBezTo>
                <a:cubicBezTo>
                  <a:pt x="121666" y="154063"/>
                  <a:pt x="130859" y="163269"/>
                  <a:pt x="140320" y="163951"/>
                </a:cubicBezTo>
                <a:cubicBezTo>
                  <a:pt x="149781" y="164636"/>
                  <a:pt x="158619" y="159413"/>
                  <a:pt x="166168" y="153667"/>
                </a:cubicBezTo>
                <a:cubicBezTo>
                  <a:pt x="167885" y="152359"/>
                  <a:pt x="169679" y="150969"/>
                  <a:pt x="171814" y="150651"/>
                </a:cubicBezTo>
                <a:cubicBezTo>
                  <a:pt x="175102" y="150161"/>
                  <a:pt x="178118" y="152305"/>
                  <a:pt x="181048" y="153885"/>
                </a:cubicBezTo>
                <a:cubicBezTo>
                  <a:pt x="194947" y="161389"/>
                  <a:pt x="214423" y="155548"/>
                  <a:pt x="221899" y="141636"/>
                </a:cubicBezTo>
                <a:cubicBezTo>
                  <a:pt x="221981" y="144470"/>
                  <a:pt x="225760" y="144761"/>
                  <a:pt x="228153" y="146282"/>
                </a:cubicBezTo>
                <a:cubicBezTo>
                  <a:pt x="238450" y="152832"/>
                  <a:pt x="253906" y="148921"/>
                  <a:pt x="259852" y="138261"/>
                </a:cubicBezTo>
                <a:cubicBezTo>
                  <a:pt x="258558" y="142730"/>
                  <a:pt x="263558" y="146541"/>
                  <a:pt x="268105" y="147531"/>
                </a:cubicBezTo>
                <a:cubicBezTo>
                  <a:pt x="278638" y="149825"/>
                  <a:pt x="290370" y="144533"/>
                  <a:pt x="295620" y="135122"/>
                </a:cubicBezTo>
                <a:cubicBezTo>
                  <a:pt x="297237" y="144792"/>
                  <a:pt x="306903" y="152409"/>
                  <a:pt x="316686" y="151724"/>
                </a:cubicBezTo>
                <a:cubicBezTo>
                  <a:pt x="326465" y="151038"/>
                  <a:pt x="336440" y="142199"/>
                  <a:pt x="338892" y="13270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67" name="Google Shape;1867;p31"/>
          <p:cNvGrpSpPr/>
          <p:nvPr/>
        </p:nvGrpSpPr>
        <p:grpSpPr>
          <a:xfrm rot="-5400000">
            <a:off x="4562943" y="1035331"/>
            <a:ext cx="154402" cy="307963"/>
            <a:chOff x="6903286" y="1827129"/>
            <a:chExt cx="114279" cy="227935"/>
          </a:xfrm>
        </p:grpSpPr>
        <p:sp>
          <p:nvSpPr>
            <p:cNvPr id="1868" name="Google Shape;1868;p31"/>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31"/>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31"/>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1" name="Google Shape;1871;p31"/>
          <p:cNvGrpSpPr/>
          <p:nvPr/>
        </p:nvGrpSpPr>
        <p:grpSpPr>
          <a:xfrm rot="5400000" flipH="1">
            <a:off x="5593354" y="2546133"/>
            <a:ext cx="154408" cy="254412"/>
            <a:chOff x="4363664" y="1819410"/>
            <a:chExt cx="202741" cy="334093"/>
          </a:xfrm>
        </p:grpSpPr>
        <p:sp>
          <p:nvSpPr>
            <p:cNvPr id="1872" name="Google Shape;1872;p31"/>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3" name="Google Shape;1873;p31"/>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4" name="Google Shape;1874;p31"/>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1"/>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9"/>
        <p:cNvGrpSpPr/>
        <p:nvPr/>
      </p:nvGrpSpPr>
      <p:grpSpPr>
        <a:xfrm>
          <a:off x="0" y="0"/>
          <a:ext cx="0" cy="0"/>
          <a:chOff x="0" y="0"/>
          <a:chExt cx="0" cy="0"/>
        </a:xfrm>
      </p:grpSpPr>
      <p:sp>
        <p:nvSpPr>
          <p:cNvPr id="1880" name="Google Shape;1880;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Planning</a:t>
            </a:r>
            <a:endParaRPr/>
          </a:p>
        </p:txBody>
      </p:sp>
      <p:sp>
        <p:nvSpPr>
          <p:cNvPr id="1881" name="Google Shape;1881;p32"/>
          <p:cNvSpPr txBox="1">
            <a:spLocks noGrp="1"/>
          </p:cNvSpPr>
          <p:nvPr>
            <p:ph type="subTitle" idx="3"/>
          </p:nvPr>
        </p:nvSpPr>
        <p:spPr>
          <a:xfrm>
            <a:off x="720000" y="1649475"/>
            <a:ext cx="4788600" cy="10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Begin by outlining your objectives, whether it's sharing personal moments, promoting a cause, or growing your online presence. Consider who your audience is, whether they're followers, supporters, or friends, and understand their interests to tailor your content</a:t>
            </a:r>
            <a:endParaRPr/>
          </a:p>
        </p:txBody>
      </p:sp>
      <p:sp>
        <p:nvSpPr>
          <p:cNvPr id="1882" name="Google Shape;1882;p32"/>
          <p:cNvSpPr txBox="1">
            <a:spLocks noGrp="1"/>
          </p:cNvSpPr>
          <p:nvPr>
            <p:ph type="subTitle" idx="1"/>
          </p:nvPr>
        </p:nvSpPr>
        <p:spPr>
          <a:xfrm>
            <a:off x="720000" y="1373725"/>
            <a:ext cx="4788600" cy="42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 and audience</a:t>
            </a:r>
            <a:endParaRPr/>
          </a:p>
        </p:txBody>
      </p:sp>
      <p:sp>
        <p:nvSpPr>
          <p:cNvPr id="1883" name="Google Shape;1883;p32"/>
          <p:cNvSpPr txBox="1">
            <a:spLocks noGrp="1"/>
          </p:cNvSpPr>
          <p:nvPr>
            <p:ph type="subTitle" idx="2"/>
          </p:nvPr>
        </p:nvSpPr>
        <p:spPr>
          <a:xfrm>
            <a:off x="720006" y="3057450"/>
            <a:ext cx="4788600" cy="42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Your message</a:t>
            </a:r>
            <a:endParaRPr/>
          </a:p>
        </p:txBody>
      </p:sp>
      <p:sp>
        <p:nvSpPr>
          <p:cNvPr id="1884" name="Google Shape;1884;p32"/>
          <p:cNvSpPr txBox="1">
            <a:spLocks noGrp="1"/>
          </p:cNvSpPr>
          <p:nvPr>
            <p:ph type="subTitle" idx="4"/>
          </p:nvPr>
        </p:nvSpPr>
        <p:spPr>
          <a:xfrm>
            <a:off x="720000" y="3333200"/>
            <a:ext cx="4788600" cy="10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Select a theme and tone that resonate with your audience, whether it's your Instagram followers, environmental enthusiasts, or friends. Create engaging content, like images, videos, or text, that aligns with your goals and speaks to the preferences of your target audience</a:t>
            </a:r>
            <a:endParaRPr/>
          </a:p>
        </p:txBody>
      </p:sp>
      <p:sp>
        <p:nvSpPr>
          <p:cNvPr id="1885" name="Google Shape;1885;p32"/>
          <p:cNvSpPr/>
          <p:nvPr/>
        </p:nvSpPr>
        <p:spPr>
          <a:xfrm>
            <a:off x="7392844" y="1493658"/>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86" name="Google Shape;1886;p32"/>
          <p:cNvGrpSpPr/>
          <p:nvPr/>
        </p:nvGrpSpPr>
        <p:grpSpPr>
          <a:xfrm rot="10800000">
            <a:off x="6520918" y="2884368"/>
            <a:ext cx="154402" cy="307963"/>
            <a:chOff x="6903286" y="1827129"/>
            <a:chExt cx="114279" cy="227935"/>
          </a:xfrm>
        </p:grpSpPr>
        <p:sp>
          <p:nvSpPr>
            <p:cNvPr id="1887" name="Google Shape;1887;p32"/>
            <p:cNvSpPr/>
            <p:nvPr/>
          </p:nvSpPr>
          <p:spPr>
            <a:xfrm>
              <a:off x="6903286" y="1827129"/>
              <a:ext cx="114279" cy="227935"/>
            </a:xfrm>
            <a:custGeom>
              <a:avLst/>
              <a:gdLst/>
              <a:ahLst/>
              <a:cxnLst/>
              <a:rect l="l" t="t" r="r" b="b"/>
              <a:pathLst>
                <a:path w="56019" h="111733" extrusionOk="0">
                  <a:moveTo>
                    <a:pt x="34893" y="111729"/>
                  </a:moveTo>
                  <a:cubicBezTo>
                    <a:pt x="19859" y="102513"/>
                    <a:pt x="8322" y="87652"/>
                    <a:pt x="3145" y="70760"/>
                  </a:cubicBezTo>
                  <a:cubicBezTo>
                    <a:pt x="-2033" y="53868"/>
                    <a:pt x="-762" y="35100"/>
                    <a:pt x="6551" y="19031"/>
                  </a:cubicBezTo>
                  <a:cubicBezTo>
                    <a:pt x="10003" y="11432"/>
                    <a:pt x="15045" y="4219"/>
                    <a:pt x="22267" y="0"/>
                  </a:cubicBezTo>
                  <a:cubicBezTo>
                    <a:pt x="40071" y="13272"/>
                    <a:pt x="51972" y="36681"/>
                    <a:pt x="55378" y="58656"/>
                  </a:cubicBezTo>
                  <a:cubicBezTo>
                    <a:pt x="58830" y="80630"/>
                    <a:pt x="47838" y="93638"/>
                    <a:pt x="34893" y="11173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2"/>
            <p:cNvSpPr/>
            <p:nvPr/>
          </p:nvSpPr>
          <p:spPr>
            <a:xfrm>
              <a:off x="6943962" y="1858091"/>
              <a:ext cx="20612" cy="166533"/>
            </a:xfrm>
            <a:custGeom>
              <a:avLst/>
              <a:gdLst/>
              <a:ahLst/>
              <a:cxnLst/>
              <a:rect l="l" t="t" r="r" b="b"/>
              <a:pathLst>
                <a:path w="10104" h="81634" extrusionOk="0">
                  <a:moveTo>
                    <a:pt x="8483" y="575"/>
                  </a:moveTo>
                  <a:cubicBezTo>
                    <a:pt x="5576" y="11439"/>
                    <a:pt x="2624" y="22345"/>
                    <a:pt x="1125" y="33509"/>
                  </a:cubicBezTo>
                  <a:cubicBezTo>
                    <a:pt x="-328" y="43919"/>
                    <a:pt x="-556" y="54543"/>
                    <a:pt x="1534" y="64881"/>
                  </a:cubicBezTo>
                  <a:cubicBezTo>
                    <a:pt x="2715" y="70554"/>
                    <a:pt x="4577" y="76077"/>
                    <a:pt x="7211" y="81223"/>
                  </a:cubicBezTo>
                  <a:cubicBezTo>
                    <a:pt x="7711" y="82159"/>
                    <a:pt x="9119" y="81332"/>
                    <a:pt x="8619" y="80401"/>
                  </a:cubicBezTo>
                  <a:cubicBezTo>
                    <a:pt x="3987" y="71376"/>
                    <a:pt x="1943" y="61234"/>
                    <a:pt x="1670" y="51136"/>
                  </a:cubicBezTo>
                  <a:cubicBezTo>
                    <a:pt x="1352" y="40367"/>
                    <a:pt x="3033" y="29667"/>
                    <a:pt x="5440" y="19197"/>
                  </a:cubicBezTo>
                  <a:cubicBezTo>
                    <a:pt x="6848" y="13097"/>
                    <a:pt x="8438" y="7052"/>
                    <a:pt x="10073" y="1011"/>
                  </a:cubicBezTo>
                  <a:cubicBezTo>
                    <a:pt x="10345" y="-2"/>
                    <a:pt x="8756" y="-438"/>
                    <a:pt x="8483" y="579"/>
                  </a:cubicBezTo>
                  <a:lnTo>
                    <a:pt x="8483" y="5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2"/>
            <p:cNvSpPr/>
            <p:nvPr/>
          </p:nvSpPr>
          <p:spPr>
            <a:xfrm>
              <a:off x="6924255" y="1883458"/>
              <a:ext cx="34649" cy="52302"/>
            </a:xfrm>
            <a:custGeom>
              <a:avLst/>
              <a:gdLst/>
              <a:ahLst/>
              <a:cxnLst/>
              <a:rect l="l" t="t" r="r" b="b"/>
              <a:pathLst>
                <a:path w="16985" h="25638" extrusionOk="0">
                  <a:moveTo>
                    <a:pt x="15610" y="236"/>
                  </a:moveTo>
                  <a:cubicBezTo>
                    <a:pt x="9524" y="4955"/>
                    <a:pt x="4846" y="11305"/>
                    <a:pt x="1984" y="18426"/>
                  </a:cubicBezTo>
                  <a:cubicBezTo>
                    <a:pt x="1167" y="20438"/>
                    <a:pt x="485" y="22510"/>
                    <a:pt x="31" y="24622"/>
                  </a:cubicBezTo>
                  <a:cubicBezTo>
                    <a:pt x="-241" y="25643"/>
                    <a:pt x="1349" y="26080"/>
                    <a:pt x="1576" y="25053"/>
                  </a:cubicBezTo>
                  <a:cubicBezTo>
                    <a:pt x="3302" y="17786"/>
                    <a:pt x="6935" y="11032"/>
                    <a:pt x="12068" y="5622"/>
                  </a:cubicBezTo>
                  <a:cubicBezTo>
                    <a:pt x="13521" y="4096"/>
                    <a:pt x="15111" y="2679"/>
                    <a:pt x="16746" y="1384"/>
                  </a:cubicBezTo>
                  <a:cubicBezTo>
                    <a:pt x="17109" y="1112"/>
                    <a:pt x="17019" y="517"/>
                    <a:pt x="16746" y="231"/>
                  </a:cubicBezTo>
                  <a:cubicBezTo>
                    <a:pt x="16428" y="-114"/>
                    <a:pt x="15928" y="-37"/>
                    <a:pt x="15610" y="231"/>
                  </a:cubicBezTo>
                  <a:lnTo>
                    <a:pt x="15610" y="2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90" name="Google Shape;1890;p32"/>
          <p:cNvGrpSpPr/>
          <p:nvPr/>
        </p:nvGrpSpPr>
        <p:grpSpPr>
          <a:xfrm rot="3704011">
            <a:off x="7605699" y="2318771"/>
            <a:ext cx="111641" cy="295261"/>
            <a:chOff x="7145508" y="910775"/>
            <a:chExt cx="318111" cy="841320"/>
          </a:xfrm>
        </p:grpSpPr>
        <p:sp>
          <p:nvSpPr>
            <p:cNvPr id="1891" name="Google Shape;1891;p32"/>
            <p:cNvSpPr/>
            <p:nvPr/>
          </p:nvSpPr>
          <p:spPr>
            <a:xfrm>
              <a:off x="7145508" y="910775"/>
              <a:ext cx="318111" cy="841320"/>
            </a:xfrm>
            <a:custGeom>
              <a:avLst/>
              <a:gdLst/>
              <a:ahLst/>
              <a:cxnLst/>
              <a:rect l="l" t="t" r="r" b="b"/>
              <a:pathLst>
                <a:path w="46661" h="123406" extrusionOk="0">
                  <a:moveTo>
                    <a:pt x="11662" y="1226"/>
                  </a:moveTo>
                  <a:cubicBezTo>
                    <a:pt x="15114" y="22029"/>
                    <a:pt x="8618" y="41832"/>
                    <a:pt x="3350" y="61681"/>
                  </a:cubicBezTo>
                  <a:cubicBezTo>
                    <a:pt x="-920" y="77760"/>
                    <a:pt x="-2646" y="96563"/>
                    <a:pt x="7710" y="109644"/>
                  </a:cubicBezTo>
                  <a:cubicBezTo>
                    <a:pt x="12843" y="116094"/>
                    <a:pt x="20337" y="120273"/>
                    <a:pt x="28013" y="123407"/>
                  </a:cubicBezTo>
                  <a:cubicBezTo>
                    <a:pt x="48044" y="109190"/>
                    <a:pt x="49270" y="89115"/>
                    <a:pt x="44001" y="65087"/>
                  </a:cubicBezTo>
                  <a:cubicBezTo>
                    <a:pt x="38732" y="41105"/>
                    <a:pt x="24425" y="20212"/>
                    <a:pt x="10390" y="0"/>
                  </a:cubicBezTo>
                </a:path>
              </a:pathLst>
            </a:custGeom>
            <a:solidFill>
              <a:schemeClr val="lt2"/>
            </a:solidFill>
            <a:ln w="9525"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2"/>
            <p:cNvSpPr/>
            <p:nvPr/>
          </p:nvSpPr>
          <p:spPr>
            <a:xfrm>
              <a:off x="7290783" y="1149754"/>
              <a:ext cx="67711" cy="592373"/>
            </a:xfrm>
            <a:custGeom>
              <a:avLst/>
              <a:gdLst/>
              <a:ahLst/>
              <a:cxnLst/>
              <a:rect l="l" t="t" r="r" b="b"/>
              <a:pathLst>
                <a:path w="9932" h="86890" extrusionOk="0">
                  <a:moveTo>
                    <a:pt x="5704" y="86578"/>
                  </a:moveTo>
                  <a:cubicBezTo>
                    <a:pt x="8384" y="75541"/>
                    <a:pt x="9837" y="64186"/>
                    <a:pt x="9928" y="52785"/>
                  </a:cubicBezTo>
                  <a:cubicBezTo>
                    <a:pt x="10019" y="41340"/>
                    <a:pt x="8838" y="29939"/>
                    <a:pt x="6340" y="18766"/>
                  </a:cubicBezTo>
                  <a:cubicBezTo>
                    <a:pt x="4886" y="12498"/>
                    <a:pt x="3069" y="6321"/>
                    <a:pt x="844" y="280"/>
                  </a:cubicBezTo>
                  <a:cubicBezTo>
                    <a:pt x="662" y="-220"/>
                    <a:pt x="-155" y="7"/>
                    <a:pt x="26" y="507"/>
                  </a:cubicBezTo>
                  <a:cubicBezTo>
                    <a:pt x="3978" y="11181"/>
                    <a:pt x="6658" y="22309"/>
                    <a:pt x="8020" y="33618"/>
                  </a:cubicBezTo>
                  <a:cubicBezTo>
                    <a:pt x="9383" y="44837"/>
                    <a:pt x="9428" y="56192"/>
                    <a:pt x="8202" y="67411"/>
                  </a:cubicBezTo>
                  <a:cubicBezTo>
                    <a:pt x="7520" y="73770"/>
                    <a:pt x="6385" y="80128"/>
                    <a:pt x="4886" y="86351"/>
                  </a:cubicBezTo>
                  <a:cubicBezTo>
                    <a:pt x="4750" y="86896"/>
                    <a:pt x="5567" y="87123"/>
                    <a:pt x="5704" y="86578"/>
                  </a:cubicBezTo>
                  <a:lnTo>
                    <a:pt x="5704" y="865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2"/>
            <p:cNvSpPr/>
            <p:nvPr/>
          </p:nvSpPr>
          <p:spPr>
            <a:xfrm>
              <a:off x="7282276" y="1494675"/>
              <a:ext cx="48731" cy="252377"/>
            </a:xfrm>
            <a:custGeom>
              <a:avLst/>
              <a:gdLst/>
              <a:ahLst/>
              <a:cxnLst/>
              <a:rect l="l" t="t" r="r" b="b"/>
              <a:pathLst>
                <a:path w="7148" h="37019" extrusionOk="0">
                  <a:moveTo>
                    <a:pt x="7133" y="36480"/>
                  </a:moveTo>
                  <a:cubicBezTo>
                    <a:pt x="5180" y="27123"/>
                    <a:pt x="3454" y="17721"/>
                    <a:pt x="2000" y="8274"/>
                  </a:cubicBezTo>
                  <a:cubicBezTo>
                    <a:pt x="1592" y="5640"/>
                    <a:pt x="1183" y="2960"/>
                    <a:pt x="819" y="280"/>
                  </a:cubicBezTo>
                  <a:cubicBezTo>
                    <a:pt x="774" y="-220"/>
                    <a:pt x="-43" y="7"/>
                    <a:pt x="2" y="507"/>
                  </a:cubicBezTo>
                  <a:cubicBezTo>
                    <a:pt x="1319" y="10000"/>
                    <a:pt x="2909" y="19402"/>
                    <a:pt x="4726" y="28804"/>
                  </a:cubicBezTo>
                  <a:cubicBezTo>
                    <a:pt x="5225" y="31438"/>
                    <a:pt x="5770" y="34072"/>
                    <a:pt x="6315" y="36707"/>
                  </a:cubicBezTo>
                  <a:cubicBezTo>
                    <a:pt x="6452" y="37252"/>
                    <a:pt x="7269" y="37025"/>
                    <a:pt x="7133" y="36480"/>
                  </a:cubicBezTo>
                  <a:lnTo>
                    <a:pt x="7133" y="36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4" name="Google Shape;1894;p32"/>
          <p:cNvSpPr/>
          <p:nvPr/>
        </p:nvSpPr>
        <p:spPr>
          <a:xfrm>
            <a:off x="6160794" y="3915083"/>
            <a:ext cx="800152" cy="304275"/>
          </a:xfrm>
          <a:custGeom>
            <a:avLst/>
            <a:gdLst/>
            <a:ahLst/>
            <a:cxnLst/>
            <a:rect l="l" t="t" r="r" b="b"/>
            <a:pathLst>
              <a:path w="364119" h="138464" extrusionOk="0">
                <a:moveTo>
                  <a:pt x="341840" y="116115"/>
                </a:moveTo>
                <a:cubicBezTo>
                  <a:pt x="353786" y="118000"/>
                  <a:pt x="363288" y="104887"/>
                  <a:pt x="364051" y="92815"/>
                </a:cubicBezTo>
                <a:cubicBezTo>
                  <a:pt x="364350" y="88032"/>
                  <a:pt x="363728" y="83017"/>
                  <a:pt x="361153" y="78980"/>
                </a:cubicBezTo>
                <a:cubicBezTo>
                  <a:pt x="356302" y="71376"/>
                  <a:pt x="346114" y="69301"/>
                  <a:pt x="337098" y="69505"/>
                </a:cubicBezTo>
                <a:cubicBezTo>
                  <a:pt x="327319" y="69732"/>
                  <a:pt x="317590" y="71830"/>
                  <a:pt x="308588" y="75655"/>
                </a:cubicBezTo>
                <a:cubicBezTo>
                  <a:pt x="313066" y="60162"/>
                  <a:pt x="300312" y="43497"/>
                  <a:pt x="284702" y="39446"/>
                </a:cubicBezTo>
                <a:cubicBezTo>
                  <a:pt x="269091" y="35394"/>
                  <a:pt x="252412" y="41267"/>
                  <a:pt x="239041" y="50292"/>
                </a:cubicBezTo>
                <a:cubicBezTo>
                  <a:pt x="244377" y="31379"/>
                  <a:pt x="229679" y="11562"/>
                  <a:pt x="211384" y="4390"/>
                </a:cubicBezTo>
                <a:cubicBezTo>
                  <a:pt x="189328" y="-4253"/>
                  <a:pt x="162707" y="107"/>
                  <a:pt x="144566" y="15341"/>
                </a:cubicBezTo>
                <a:cubicBezTo>
                  <a:pt x="135478" y="22972"/>
                  <a:pt x="128165" y="34600"/>
                  <a:pt x="130650" y="46200"/>
                </a:cubicBezTo>
                <a:cubicBezTo>
                  <a:pt x="105569" y="34786"/>
                  <a:pt x="72171" y="49039"/>
                  <a:pt x="63060" y="75042"/>
                </a:cubicBezTo>
                <a:cubicBezTo>
                  <a:pt x="51537" y="71994"/>
                  <a:pt x="39387" y="69986"/>
                  <a:pt x="27723" y="72439"/>
                </a:cubicBezTo>
                <a:cubicBezTo>
                  <a:pt x="16054" y="74892"/>
                  <a:pt x="4913" y="82563"/>
                  <a:pt x="1093" y="93855"/>
                </a:cubicBezTo>
                <a:cubicBezTo>
                  <a:pt x="-401" y="98274"/>
                  <a:pt x="-619" y="103488"/>
                  <a:pt x="2074" y="107304"/>
                </a:cubicBezTo>
                <a:cubicBezTo>
                  <a:pt x="5022" y="111478"/>
                  <a:pt x="10513" y="112845"/>
                  <a:pt x="15559" y="113635"/>
                </a:cubicBezTo>
                <a:cubicBezTo>
                  <a:pt x="30380" y="115947"/>
                  <a:pt x="45569" y="115865"/>
                  <a:pt x="60362" y="113390"/>
                </a:cubicBezTo>
                <a:cubicBezTo>
                  <a:pt x="62033" y="113108"/>
                  <a:pt x="63782" y="112809"/>
                  <a:pt x="65385" y="113353"/>
                </a:cubicBezTo>
                <a:cubicBezTo>
                  <a:pt x="67175" y="113967"/>
                  <a:pt x="68447" y="115520"/>
                  <a:pt x="69714" y="116924"/>
                </a:cubicBezTo>
                <a:cubicBezTo>
                  <a:pt x="81164" y="129641"/>
                  <a:pt x="99346" y="134710"/>
                  <a:pt x="116424" y="133625"/>
                </a:cubicBezTo>
                <a:cubicBezTo>
                  <a:pt x="133502" y="132539"/>
                  <a:pt x="149749" y="126017"/>
                  <a:pt x="165178" y="118618"/>
                </a:cubicBezTo>
                <a:cubicBezTo>
                  <a:pt x="166391" y="126135"/>
                  <a:pt x="172323" y="132303"/>
                  <a:pt x="179290" y="135378"/>
                </a:cubicBezTo>
                <a:cubicBezTo>
                  <a:pt x="186258" y="138453"/>
                  <a:pt x="194129" y="138825"/>
                  <a:pt x="201719" y="138221"/>
                </a:cubicBezTo>
                <a:cubicBezTo>
                  <a:pt x="216053" y="137072"/>
                  <a:pt x="230106" y="132544"/>
                  <a:pt x="242415" y="125104"/>
                </a:cubicBezTo>
                <a:cubicBezTo>
                  <a:pt x="245404" y="123296"/>
                  <a:pt x="248433" y="121270"/>
                  <a:pt x="251904" y="120898"/>
                </a:cubicBezTo>
                <a:cubicBezTo>
                  <a:pt x="256432" y="120407"/>
                  <a:pt x="260697" y="122810"/>
                  <a:pt x="264848" y="124686"/>
                </a:cubicBezTo>
                <a:cubicBezTo>
                  <a:pt x="283834" y="133252"/>
                  <a:pt x="307203" y="131249"/>
                  <a:pt x="324449" y="119571"/>
                </a:cubicBezTo>
                <a:cubicBezTo>
                  <a:pt x="329059" y="121933"/>
                  <a:pt x="337543" y="119013"/>
                  <a:pt x="341840" y="1161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95" name="Google Shape;1895;p32"/>
          <p:cNvGrpSpPr/>
          <p:nvPr/>
        </p:nvGrpSpPr>
        <p:grpSpPr>
          <a:xfrm rot="10800000" flipH="1">
            <a:off x="7238454" y="1080258"/>
            <a:ext cx="154408" cy="254412"/>
            <a:chOff x="4363664" y="1819410"/>
            <a:chExt cx="202741" cy="334093"/>
          </a:xfrm>
        </p:grpSpPr>
        <p:sp>
          <p:nvSpPr>
            <p:cNvPr id="1896" name="Google Shape;1896;p32"/>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2"/>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2"/>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2"/>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0" name="Google Shape;1900;p32"/>
          <p:cNvGrpSpPr/>
          <p:nvPr/>
        </p:nvGrpSpPr>
        <p:grpSpPr>
          <a:xfrm>
            <a:off x="7781676" y="3813488"/>
            <a:ext cx="1548859" cy="1379906"/>
            <a:chOff x="7781676" y="3813488"/>
            <a:chExt cx="1548859" cy="1379906"/>
          </a:xfrm>
        </p:grpSpPr>
        <p:grpSp>
          <p:nvGrpSpPr>
            <p:cNvPr id="1901" name="Google Shape;1901;p32"/>
            <p:cNvGrpSpPr/>
            <p:nvPr/>
          </p:nvGrpSpPr>
          <p:grpSpPr>
            <a:xfrm rot="10800000">
              <a:off x="7781676" y="3813488"/>
              <a:ext cx="1294432" cy="1162558"/>
              <a:chOff x="4127776" y="1213150"/>
              <a:chExt cx="1047021" cy="940353"/>
            </a:xfrm>
          </p:grpSpPr>
          <p:sp>
            <p:nvSpPr>
              <p:cNvPr id="1902" name="Google Shape;1902;p32"/>
              <p:cNvSpPr/>
              <p:nvPr/>
            </p:nvSpPr>
            <p:spPr>
              <a:xfrm>
                <a:off x="4902512" y="1621255"/>
                <a:ext cx="235408" cy="234724"/>
              </a:xfrm>
              <a:custGeom>
                <a:avLst/>
                <a:gdLst/>
                <a:ahLst/>
                <a:cxnLst/>
                <a:rect l="l" t="t" r="r" b="b"/>
                <a:pathLst>
                  <a:path w="115396" h="115061" extrusionOk="0">
                    <a:moveTo>
                      <a:pt x="3594" y="52157"/>
                    </a:moveTo>
                    <a:cubicBezTo>
                      <a:pt x="8999" y="65792"/>
                      <a:pt x="5547" y="81413"/>
                      <a:pt x="6546" y="96038"/>
                    </a:cubicBezTo>
                    <a:cubicBezTo>
                      <a:pt x="6955" y="102038"/>
                      <a:pt x="7682" y="108728"/>
                      <a:pt x="12269" y="112589"/>
                    </a:cubicBezTo>
                    <a:cubicBezTo>
                      <a:pt x="19536" y="118684"/>
                      <a:pt x="31618" y="112662"/>
                      <a:pt x="34934" y="103768"/>
                    </a:cubicBezTo>
                    <a:cubicBezTo>
                      <a:pt x="38250" y="94875"/>
                      <a:pt x="35660" y="84987"/>
                      <a:pt x="33026" y="75862"/>
                    </a:cubicBezTo>
                    <a:cubicBezTo>
                      <a:pt x="36069" y="82739"/>
                      <a:pt x="37023" y="90378"/>
                      <a:pt x="39748" y="97391"/>
                    </a:cubicBezTo>
                    <a:cubicBezTo>
                      <a:pt x="42474" y="104404"/>
                      <a:pt x="47788" y="111226"/>
                      <a:pt x="55237" y="112335"/>
                    </a:cubicBezTo>
                    <a:cubicBezTo>
                      <a:pt x="65865" y="113915"/>
                      <a:pt x="74813" y="102369"/>
                      <a:pt x="74586" y="91600"/>
                    </a:cubicBezTo>
                    <a:cubicBezTo>
                      <a:pt x="74404" y="80831"/>
                      <a:pt x="68000" y="71270"/>
                      <a:pt x="61596" y="62618"/>
                    </a:cubicBezTo>
                    <a:cubicBezTo>
                      <a:pt x="69044" y="74886"/>
                      <a:pt x="84442" y="81780"/>
                      <a:pt x="98568" y="79187"/>
                    </a:cubicBezTo>
                    <a:cubicBezTo>
                      <a:pt x="103246" y="78324"/>
                      <a:pt x="108151" y="76198"/>
                      <a:pt x="110332" y="71970"/>
                    </a:cubicBezTo>
                    <a:cubicBezTo>
                      <a:pt x="111558" y="69676"/>
                      <a:pt x="111830" y="66982"/>
                      <a:pt x="111558" y="64407"/>
                    </a:cubicBezTo>
                    <a:cubicBezTo>
                      <a:pt x="110695" y="56999"/>
                      <a:pt x="105244" y="50708"/>
                      <a:pt x="98704" y="47157"/>
                    </a:cubicBezTo>
                    <a:cubicBezTo>
                      <a:pt x="92118" y="43609"/>
                      <a:pt x="84578" y="42424"/>
                      <a:pt x="77130" y="41842"/>
                    </a:cubicBezTo>
                    <a:cubicBezTo>
                      <a:pt x="85577" y="40821"/>
                      <a:pt x="94389" y="42147"/>
                      <a:pt x="102519" y="39599"/>
                    </a:cubicBezTo>
                    <a:cubicBezTo>
                      <a:pt x="110650" y="37051"/>
                      <a:pt x="117917" y="28266"/>
                      <a:pt x="114556" y="20436"/>
                    </a:cubicBezTo>
                    <a:cubicBezTo>
                      <a:pt x="111921" y="14236"/>
                      <a:pt x="104245" y="12033"/>
                      <a:pt x="97478" y="11829"/>
                    </a:cubicBezTo>
                    <a:cubicBezTo>
                      <a:pt x="89438" y="11583"/>
                      <a:pt x="81308" y="13119"/>
                      <a:pt x="73904" y="16289"/>
                    </a:cubicBezTo>
                    <a:cubicBezTo>
                      <a:pt x="78401" y="14354"/>
                      <a:pt x="78128" y="7237"/>
                      <a:pt x="74495" y="3949"/>
                    </a:cubicBezTo>
                    <a:cubicBezTo>
                      <a:pt x="70861" y="664"/>
                      <a:pt x="65547" y="215"/>
                      <a:pt x="60642" y="83"/>
                    </a:cubicBezTo>
                    <a:cubicBezTo>
                      <a:pt x="44381" y="-349"/>
                      <a:pt x="28076" y="905"/>
                      <a:pt x="12042" y="3821"/>
                    </a:cubicBezTo>
                    <a:cubicBezTo>
                      <a:pt x="7228" y="16371"/>
                      <a:pt x="-6444" y="26659"/>
                      <a:pt x="3594" y="52144"/>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2"/>
              <p:cNvSpPr/>
              <p:nvPr/>
            </p:nvSpPr>
            <p:spPr>
              <a:xfrm>
                <a:off x="4831903" y="1578109"/>
                <a:ext cx="157610" cy="166348"/>
              </a:xfrm>
              <a:custGeom>
                <a:avLst/>
                <a:gdLst/>
                <a:ahLst/>
                <a:cxnLst/>
                <a:rect l="l" t="t" r="r" b="b"/>
                <a:pathLst>
                  <a:path w="77260" h="81543" extrusionOk="0">
                    <a:moveTo>
                      <a:pt x="21620" y="9"/>
                    </a:moveTo>
                    <a:cubicBezTo>
                      <a:pt x="32021" y="7312"/>
                      <a:pt x="43285" y="13449"/>
                      <a:pt x="55049" y="18273"/>
                    </a:cubicBezTo>
                    <a:cubicBezTo>
                      <a:pt x="62135" y="21161"/>
                      <a:pt x="69720" y="23619"/>
                      <a:pt x="77260" y="22474"/>
                    </a:cubicBezTo>
                    <a:cubicBezTo>
                      <a:pt x="72264" y="27447"/>
                      <a:pt x="65950" y="31086"/>
                      <a:pt x="59092" y="32925"/>
                    </a:cubicBezTo>
                    <a:cubicBezTo>
                      <a:pt x="58365" y="33120"/>
                      <a:pt x="57593" y="33352"/>
                      <a:pt x="57184" y="34002"/>
                    </a:cubicBezTo>
                    <a:cubicBezTo>
                      <a:pt x="56639" y="34951"/>
                      <a:pt x="57320" y="36123"/>
                      <a:pt x="58002" y="36981"/>
                    </a:cubicBezTo>
                    <a:cubicBezTo>
                      <a:pt x="62271" y="42350"/>
                      <a:pt x="67222" y="47146"/>
                      <a:pt x="72718" y="51198"/>
                    </a:cubicBezTo>
                    <a:cubicBezTo>
                      <a:pt x="69811" y="54650"/>
                      <a:pt x="64497" y="54441"/>
                      <a:pt x="59955" y="53941"/>
                    </a:cubicBezTo>
                    <a:cubicBezTo>
                      <a:pt x="52960" y="53164"/>
                      <a:pt x="45965" y="52388"/>
                      <a:pt x="38970" y="51607"/>
                    </a:cubicBezTo>
                    <a:cubicBezTo>
                      <a:pt x="40833" y="61453"/>
                      <a:pt x="41060" y="71623"/>
                      <a:pt x="39607" y="81543"/>
                    </a:cubicBezTo>
                    <a:cubicBezTo>
                      <a:pt x="32748" y="66300"/>
                      <a:pt x="12536" y="42259"/>
                      <a:pt x="0" y="31158"/>
                    </a:cubicBezTo>
                    <a:cubicBezTo>
                      <a:pt x="5450" y="17169"/>
                      <a:pt x="17805" y="14521"/>
                      <a:pt x="215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4" name="Google Shape;1904;p32"/>
              <p:cNvSpPr/>
              <p:nvPr/>
            </p:nvSpPr>
            <p:spPr>
              <a:xfrm>
                <a:off x="4788939" y="1640777"/>
                <a:ext cx="69476" cy="154032"/>
              </a:xfrm>
              <a:custGeom>
                <a:avLst/>
                <a:gdLst/>
                <a:ahLst/>
                <a:cxnLst/>
                <a:rect l="l" t="t" r="r" b="b"/>
                <a:pathLst>
                  <a:path w="34057" h="75506" extrusionOk="0">
                    <a:moveTo>
                      <a:pt x="2507" y="74067"/>
                    </a:moveTo>
                    <a:cubicBezTo>
                      <a:pt x="1962" y="74548"/>
                      <a:pt x="1417" y="75025"/>
                      <a:pt x="827" y="75507"/>
                    </a:cubicBezTo>
                    <a:cubicBezTo>
                      <a:pt x="-627" y="62408"/>
                      <a:pt x="-354" y="48972"/>
                      <a:pt x="3189" y="36277"/>
                    </a:cubicBezTo>
                    <a:cubicBezTo>
                      <a:pt x="6731" y="23582"/>
                      <a:pt x="13726" y="11637"/>
                      <a:pt x="24127" y="3538"/>
                    </a:cubicBezTo>
                    <a:cubicBezTo>
                      <a:pt x="25808" y="2221"/>
                      <a:pt x="27625" y="1008"/>
                      <a:pt x="29487" y="0"/>
                    </a:cubicBezTo>
                    <a:cubicBezTo>
                      <a:pt x="32939" y="12182"/>
                      <a:pt x="36164" y="28624"/>
                      <a:pt x="32303" y="40687"/>
                    </a:cubicBezTo>
                    <a:cubicBezTo>
                      <a:pt x="27579" y="55335"/>
                      <a:pt x="14180" y="64029"/>
                      <a:pt x="2507" y="7406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5" name="Google Shape;1905;p32"/>
              <p:cNvSpPr/>
              <p:nvPr/>
            </p:nvSpPr>
            <p:spPr>
              <a:xfrm>
                <a:off x="4987196" y="1731774"/>
                <a:ext cx="32611" cy="173163"/>
              </a:xfrm>
              <a:custGeom>
                <a:avLst/>
                <a:gdLst/>
                <a:ahLst/>
                <a:cxnLst/>
                <a:rect l="l" t="t" r="r" b="b"/>
                <a:pathLst>
                  <a:path w="15986" h="84884" extrusionOk="0">
                    <a:moveTo>
                      <a:pt x="99" y="1303"/>
                    </a:moveTo>
                    <a:cubicBezTo>
                      <a:pt x="4369" y="11296"/>
                      <a:pt x="7321" y="21846"/>
                      <a:pt x="9592" y="32447"/>
                    </a:cubicBezTo>
                    <a:cubicBezTo>
                      <a:pt x="12000" y="43671"/>
                      <a:pt x="13589" y="55108"/>
                      <a:pt x="14089" y="66581"/>
                    </a:cubicBezTo>
                    <a:cubicBezTo>
                      <a:pt x="14316" y="72404"/>
                      <a:pt x="14271" y="78245"/>
                      <a:pt x="13725" y="84050"/>
                    </a:cubicBezTo>
                    <a:cubicBezTo>
                      <a:pt x="13635" y="85167"/>
                      <a:pt x="15361" y="85158"/>
                      <a:pt x="15497" y="84050"/>
                    </a:cubicBezTo>
                    <a:cubicBezTo>
                      <a:pt x="16496" y="73181"/>
                      <a:pt x="15860" y="62161"/>
                      <a:pt x="14543" y="51347"/>
                    </a:cubicBezTo>
                    <a:cubicBezTo>
                      <a:pt x="13135" y="39787"/>
                      <a:pt x="10819" y="28314"/>
                      <a:pt x="7548" y="17136"/>
                    </a:cubicBezTo>
                    <a:cubicBezTo>
                      <a:pt x="5868" y="11464"/>
                      <a:pt x="3915" y="5868"/>
                      <a:pt x="1598" y="422"/>
                    </a:cubicBezTo>
                    <a:cubicBezTo>
                      <a:pt x="1417" y="-14"/>
                      <a:pt x="781" y="-100"/>
                      <a:pt x="417" y="109"/>
                    </a:cubicBezTo>
                    <a:cubicBezTo>
                      <a:pt x="-37" y="363"/>
                      <a:pt x="-82" y="872"/>
                      <a:pt x="99" y="1298"/>
                    </a:cubicBezTo>
                    <a:lnTo>
                      <a:pt x="99" y="129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6" name="Google Shape;1906;p32"/>
              <p:cNvSpPr/>
              <p:nvPr/>
            </p:nvSpPr>
            <p:spPr>
              <a:xfrm>
                <a:off x="5011545" y="1723713"/>
                <a:ext cx="68721" cy="99878"/>
              </a:xfrm>
              <a:custGeom>
                <a:avLst/>
                <a:gdLst/>
                <a:ahLst/>
                <a:cxnLst/>
                <a:rect l="l" t="t" r="r" b="b"/>
                <a:pathLst>
                  <a:path w="33687" h="48960" extrusionOk="0">
                    <a:moveTo>
                      <a:pt x="51" y="1058"/>
                    </a:moveTo>
                    <a:cubicBezTo>
                      <a:pt x="2776" y="8739"/>
                      <a:pt x="5638" y="16397"/>
                      <a:pt x="9498" y="23609"/>
                    </a:cubicBezTo>
                    <a:cubicBezTo>
                      <a:pt x="12951" y="30159"/>
                      <a:pt x="17220" y="36345"/>
                      <a:pt x="22625" y="41491"/>
                    </a:cubicBezTo>
                    <a:cubicBezTo>
                      <a:pt x="25532" y="44321"/>
                      <a:pt x="28802" y="46819"/>
                      <a:pt x="32390" y="48840"/>
                    </a:cubicBezTo>
                    <a:cubicBezTo>
                      <a:pt x="33344" y="49395"/>
                      <a:pt x="34252" y="47891"/>
                      <a:pt x="33253" y="47337"/>
                    </a:cubicBezTo>
                    <a:cubicBezTo>
                      <a:pt x="27121" y="43844"/>
                      <a:pt x="21898" y="38893"/>
                      <a:pt x="17629" y="33266"/>
                    </a:cubicBezTo>
                    <a:cubicBezTo>
                      <a:pt x="12996" y="27161"/>
                      <a:pt x="9498" y="20303"/>
                      <a:pt x="6546" y="13258"/>
                    </a:cubicBezTo>
                    <a:cubicBezTo>
                      <a:pt x="4820" y="9093"/>
                      <a:pt x="3231" y="4851"/>
                      <a:pt x="1732" y="595"/>
                    </a:cubicBezTo>
                    <a:cubicBezTo>
                      <a:pt x="1368" y="-454"/>
                      <a:pt x="-312" y="0"/>
                      <a:pt x="51" y="1058"/>
                    </a:cubicBezTo>
                    <a:lnTo>
                      <a:pt x="51" y="1058"/>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7" name="Google Shape;1907;p32"/>
              <p:cNvSpPr/>
              <p:nvPr/>
            </p:nvSpPr>
            <p:spPr>
              <a:xfrm>
                <a:off x="5024825" y="1702315"/>
                <a:ext cx="123269" cy="27701"/>
              </a:xfrm>
              <a:custGeom>
                <a:avLst/>
                <a:gdLst/>
                <a:ahLst/>
                <a:cxnLst/>
                <a:rect l="l" t="t" r="r" b="b"/>
                <a:pathLst>
                  <a:path w="60426" h="13579" extrusionOk="0">
                    <a:moveTo>
                      <a:pt x="256" y="1471"/>
                    </a:moveTo>
                    <a:cubicBezTo>
                      <a:pt x="2618" y="3328"/>
                      <a:pt x="5434" y="4568"/>
                      <a:pt x="8250" y="5695"/>
                    </a:cubicBezTo>
                    <a:cubicBezTo>
                      <a:pt x="11747" y="7116"/>
                      <a:pt x="15381" y="8279"/>
                      <a:pt x="19014" y="9319"/>
                    </a:cubicBezTo>
                    <a:cubicBezTo>
                      <a:pt x="26191" y="11359"/>
                      <a:pt x="33458" y="13003"/>
                      <a:pt x="40907" y="13421"/>
                    </a:cubicBezTo>
                    <a:cubicBezTo>
                      <a:pt x="47130" y="13771"/>
                      <a:pt x="53352" y="13475"/>
                      <a:pt x="59575" y="13175"/>
                    </a:cubicBezTo>
                    <a:cubicBezTo>
                      <a:pt x="60710" y="13121"/>
                      <a:pt x="60710" y="11381"/>
                      <a:pt x="59575" y="11436"/>
                    </a:cubicBezTo>
                    <a:cubicBezTo>
                      <a:pt x="54079" y="11699"/>
                      <a:pt x="48628" y="11958"/>
                      <a:pt x="43133" y="11781"/>
                    </a:cubicBezTo>
                    <a:cubicBezTo>
                      <a:pt x="39045" y="11645"/>
                      <a:pt x="35275" y="11268"/>
                      <a:pt x="31323" y="10500"/>
                    </a:cubicBezTo>
                    <a:cubicBezTo>
                      <a:pt x="24192" y="9119"/>
                      <a:pt x="17107" y="7207"/>
                      <a:pt x="10294" y="4645"/>
                    </a:cubicBezTo>
                    <a:cubicBezTo>
                      <a:pt x="8613" y="4000"/>
                      <a:pt x="6887" y="3301"/>
                      <a:pt x="5252" y="2493"/>
                    </a:cubicBezTo>
                    <a:cubicBezTo>
                      <a:pt x="3980" y="1857"/>
                      <a:pt x="2527" y="1048"/>
                      <a:pt x="1482" y="244"/>
                    </a:cubicBezTo>
                    <a:cubicBezTo>
                      <a:pt x="1119" y="-47"/>
                      <a:pt x="619" y="-114"/>
                      <a:pt x="256" y="244"/>
                    </a:cubicBezTo>
                    <a:cubicBezTo>
                      <a:pt x="-62" y="544"/>
                      <a:pt x="-108" y="1189"/>
                      <a:pt x="256" y="1475"/>
                    </a:cubicBezTo>
                    <a:lnTo>
                      <a:pt x="256" y="1475"/>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8" name="Google Shape;1908;p32"/>
              <p:cNvSpPr/>
              <p:nvPr/>
            </p:nvSpPr>
            <p:spPr>
              <a:xfrm>
                <a:off x="4999533" y="1885567"/>
                <a:ext cx="39152" cy="39046"/>
              </a:xfrm>
              <a:custGeom>
                <a:avLst/>
                <a:gdLst/>
                <a:ahLst/>
                <a:cxnLst/>
                <a:rect l="l" t="t" r="r" b="b"/>
                <a:pathLst>
                  <a:path w="19192" h="19140" extrusionOk="0">
                    <a:moveTo>
                      <a:pt x="15756" y="2044"/>
                    </a:moveTo>
                    <a:cubicBezTo>
                      <a:pt x="11578" y="-1417"/>
                      <a:pt x="4446" y="-341"/>
                      <a:pt x="1448" y="4205"/>
                    </a:cubicBezTo>
                    <a:cubicBezTo>
                      <a:pt x="-1549" y="8752"/>
                      <a:pt x="313" y="15715"/>
                      <a:pt x="5128" y="18190"/>
                    </a:cubicBezTo>
                    <a:cubicBezTo>
                      <a:pt x="9988" y="20666"/>
                      <a:pt x="16710" y="18081"/>
                      <a:pt x="18663" y="12999"/>
                    </a:cubicBezTo>
                    <a:cubicBezTo>
                      <a:pt x="20071" y="9234"/>
                      <a:pt x="18618" y="4333"/>
                      <a:pt x="14938"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9" name="Google Shape;1909;p32"/>
              <p:cNvSpPr/>
              <p:nvPr/>
            </p:nvSpPr>
            <p:spPr>
              <a:xfrm>
                <a:off x="5083299" y="1820429"/>
                <a:ext cx="39148" cy="39046"/>
              </a:xfrm>
              <a:custGeom>
                <a:avLst/>
                <a:gdLst/>
                <a:ahLst/>
                <a:cxnLst/>
                <a:rect l="l" t="t" r="r" b="b"/>
                <a:pathLst>
                  <a:path w="19190" h="19140" extrusionOk="0">
                    <a:moveTo>
                      <a:pt x="15754" y="2044"/>
                    </a:moveTo>
                    <a:cubicBezTo>
                      <a:pt x="11576" y="-1417"/>
                      <a:pt x="4445" y="-341"/>
                      <a:pt x="1447" y="4205"/>
                    </a:cubicBezTo>
                    <a:cubicBezTo>
                      <a:pt x="-1551" y="8752"/>
                      <a:pt x="311" y="15715"/>
                      <a:pt x="5171" y="18190"/>
                    </a:cubicBezTo>
                    <a:cubicBezTo>
                      <a:pt x="9986" y="20666"/>
                      <a:pt x="16708" y="18081"/>
                      <a:pt x="18661" y="12999"/>
                    </a:cubicBezTo>
                    <a:cubicBezTo>
                      <a:pt x="20069" y="9234"/>
                      <a:pt x="18616" y="4333"/>
                      <a:pt x="14937"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10;p32"/>
              <p:cNvSpPr/>
              <p:nvPr/>
            </p:nvSpPr>
            <p:spPr>
              <a:xfrm>
                <a:off x="5135684" y="1704100"/>
                <a:ext cx="39113" cy="39046"/>
              </a:xfrm>
              <a:custGeom>
                <a:avLst/>
                <a:gdLst/>
                <a:ahLst/>
                <a:cxnLst/>
                <a:rect l="l" t="t" r="r" b="b"/>
                <a:pathLst>
                  <a:path w="19173" h="19140" extrusionOk="0">
                    <a:moveTo>
                      <a:pt x="15756" y="2044"/>
                    </a:moveTo>
                    <a:cubicBezTo>
                      <a:pt x="11532" y="-1417"/>
                      <a:pt x="4401" y="-341"/>
                      <a:pt x="1449" y="4205"/>
                    </a:cubicBezTo>
                    <a:cubicBezTo>
                      <a:pt x="-1549" y="8752"/>
                      <a:pt x="313" y="15715"/>
                      <a:pt x="5128" y="18190"/>
                    </a:cubicBezTo>
                    <a:cubicBezTo>
                      <a:pt x="9988" y="20666"/>
                      <a:pt x="16710" y="18082"/>
                      <a:pt x="18617" y="12999"/>
                    </a:cubicBezTo>
                    <a:cubicBezTo>
                      <a:pt x="20071" y="9234"/>
                      <a:pt x="18617" y="4333"/>
                      <a:pt x="14939" y="2675"/>
                    </a:cubicBez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11;p32"/>
              <p:cNvSpPr/>
              <p:nvPr/>
            </p:nvSpPr>
            <p:spPr>
              <a:xfrm>
                <a:off x="4960744" y="1668219"/>
                <a:ext cx="91845" cy="78038"/>
              </a:xfrm>
              <a:custGeom>
                <a:avLst/>
                <a:gdLst/>
                <a:ahLst/>
                <a:cxnLst/>
                <a:rect l="l" t="t" r="r" b="b"/>
                <a:pathLst>
                  <a:path w="45022" h="38254" extrusionOk="0">
                    <a:moveTo>
                      <a:pt x="39607" y="1949"/>
                    </a:moveTo>
                    <a:cubicBezTo>
                      <a:pt x="40969" y="899"/>
                      <a:pt x="43104" y="1640"/>
                      <a:pt x="44058" y="3048"/>
                    </a:cubicBezTo>
                    <a:cubicBezTo>
                      <a:pt x="45011" y="4456"/>
                      <a:pt x="45057" y="6268"/>
                      <a:pt x="45011" y="7967"/>
                    </a:cubicBezTo>
                    <a:cubicBezTo>
                      <a:pt x="44830" y="14030"/>
                      <a:pt x="43331" y="20112"/>
                      <a:pt x="40197" y="25304"/>
                    </a:cubicBezTo>
                    <a:cubicBezTo>
                      <a:pt x="37063" y="30495"/>
                      <a:pt x="32203" y="34747"/>
                      <a:pt x="26480" y="36677"/>
                    </a:cubicBezTo>
                    <a:cubicBezTo>
                      <a:pt x="23300" y="37735"/>
                      <a:pt x="19985" y="38094"/>
                      <a:pt x="16669" y="38221"/>
                    </a:cubicBezTo>
                    <a:cubicBezTo>
                      <a:pt x="10538" y="38462"/>
                      <a:pt x="3588" y="37508"/>
                      <a:pt x="0" y="32525"/>
                    </a:cubicBezTo>
                    <a:cubicBezTo>
                      <a:pt x="5905" y="19431"/>
                      <a:pt x="17941" y="6218"/>
                      <a:pt x="30977" y="155"/>
                    </a:cubicBezTo>
                    <a:cubicBezTo>
                      <a:pt x="32157" y="-404"/>
                      <a:pt x="39834" y="636"/>
                      <a:pt x="39607" y="1939"/>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12;p32"/>
              <p:cNvSpPr/>
              <p:nvPr/>
            </p:nvSpPr>
            <p:spPr>
              <a:xfrm>
                <a:off x="4127776" y="1213150"/>
                <a:ext cx="890338" cy="637335"/>
              </a:xfrm>
              <a:custGeom>
                <a:avLst/>
                <a:gdLst/>
                <a:ahLst/>
                <a:cxnLst/>
                <a:rect l="l" t="t" r="r" b="b"/>
                <a:pathLst>
                  <a:path w="436440" h="312419" extrusionOk="0">
                    <a:moveTo>
                      <a:pt x="1498" y="284754"/>
                    </a:moveTo>
                    <a:cubicBezTo>
                      <a:pt x="31980" y="297554"/>
                      <a:pt x="63706" y="308277"/>
                      <a:pt x="96772" y="311498"/>
                    </a:cubicBezTo>
                    <a:cubicBezTo>
                      <a:pt x="126114" y="314350"/>
                      <a:pt x="156454" y="310757"/>
                      <a:pt x="183297" y="298240"/>
                    </a:cubicBezTo>
                    <a:cubicBezTo>
                      <a:pt x="208778" y="286362"/>
                      <a:pt x="229672" y="266068"/>
                      <a:pt x="240618" y="240002"/>
                    </a:cubicBezTo>
                    <a:cubicBezTo>
                      <a:pt x="245796" y="227629"/>
                      <a:pt x="248612" y="214189"/>
                      <a:pt x="248248" y="200750"/>
                    </a:cubicBezTo>
                    <a:cubicBezTo>
                      <a:pt x="247840" y="187341"/>
                      <a:pt x="244524" y="173116"/>
                      <a:pt x="236167" y="162351"/>
                    </a:cubicBezTo>
                    <a:cubicBezTo>
                      <a:pt x="228400" y="152359"/>
                      <a:pt x="215773" y="146613"/>
                      <a:pt x="203192" y="150024"/>
                    </a:cubicBezTo>
                    <a:cubicBezTo>
                      <a:pt x="197469" y="151577"/>
                      <a:pt x="192427" y="155157"/>
                      <a:pt x="189429" y="160298"/>
                    </a:cubicBezTo>
                    <a:cubicBezTo>
                      <a:pt x="186295" y="165572"/>
                      <a:pt x="185750" y="171789"/>
                      <a:pt x="186886" y="177717"/>
                    </a:cubicBezTo>
                    <a:cubicBezTo>
                      <a:pt x="189384" y="190930"/>
                      <a:pt x="198922" y="201499"/>
                      <a:pt x="209369" y="209230"/>
                    </a:cubicBezTo>
                    <a:cubicBezTo>
                      <a:pt x="220996" y="217791"/>
                      <a:pt x="234622" y="223573"/>
                      <a:pt x="248657" y="226607"/>
                    </a:cubicBezTo>
                    <a:cubicBezTo>
                      <a:pt x="278317" y="233011"/>
                      <a:pt x="309021" y="226930"/>
                      <a:pt x="335909" y="213572"/>
                    </a:cubicBezTo>
                    <a:cubicBezTo>
                      <a:pt x="360164" y="201535"/>
                      <a:pt x="381239" y="183880"/>
                      <a:pt x="397727" y="162483"/>
                    </a:cubicBezTo>
                    <a:cubicBezTo>
                      <a:pt x="413306" y="142330"/>
                      <a:pt x="424797" y="118988"/>
                      <a:pt x="431065" y="94312"/>
                    </a:cubicBezTo>
                    <a:cubicBezTo>
                      <a:pt x="437287" y="69921"/>
                      <a:pt x="438332" y="44168"/>
                      <a:pt x="433018" y="19509"/>
                    </a:cubicBezTo>
                    <a:cubicBezTo>
                      <a:pt x="431701" y="13418"/>
                      <a:pt x="430020" y="7428"/>
                      <a:pt x="427931" y="1554"/>
                    </a:cubicBezTo>
                    <a:cubicBezTo>
                      <a:pt x="426977" y="-1184"/>
                      <a:pt x="422571" y="-3"/>
                      <a:pt x="423525" y="2763"/>
                    </a:cubicBezTo>
                    <a:cubicBezTo>
                      <a:pt x="431565" y="25446"/>
                      <a:pt x="433654" y="49841"/>
                      <a:pt x="430474" y="73646"/>
                    </a:cubicBezTo>
                    <a:cubicBezTo>
                      <a:pt x="427295" y="97623"/>
                      <a:pt x="418847" y="120851"/>
                      <a:pt x="406493" y="141603"/>
                    </a:cubicBezTo>
                    <a:cubicBezTo>
                      <a:pt x="394047" y="162451"/>
                      <a:pt x="377469" y="180996"/>
                      <a:pt x="357711" y="195149"/>
                    </a:cubicBezTo>
                    <a:cubicBezTo>
                      <a:pt x="334229" y="211982"/>
                      <a:pt x="306069" y="223741"/>
                      <a:pt x="276909" y="224641"/>
                    </a:cubicBezTo>
                    <a:cubicBezTo>
                      <a:pt x="263147" y="225063"/>
                      <a:pt x="249339" y="223010"/>
                      <a:pt x="236394" y="218386"/>
                    </a:cubicBezTo>
                    <a:cubicBezTo>
                      <a:pt x="223858" y="213930"/>
                      <a:pt x="211367" y="206872"/>
                      <a:pt x="202283" y="197052"/>
                    </a:cubicBezTo>
                    <a:cubicBezTo>
                      <a:pt x="194743" y="188917"/>
                      <a:pt x="187385" y="175564"/>
                      <a:pt x="192427" y="164363"/>
                    </a:cubicBezTo>
                    <a:cubicBezTo>
                      <a:pt x="197287" y="153422"/>
                      <a:pt x="211367" y="151251"/>
                      <a:pt x="221450" y="155915"/>
                    </a:cubicBezTo>
                    <a:cubicBezTo>
                      <a:pt x="233532" y="161511"/>
                      <a:pt x="239618" y="175037"/>
                      <a:pt x="242162" y="187369"/>
                    </a:cubicBezTo>
                    <a:cubicBezTo>
                      <a:pt x="244751" y="199927"/>
                      <a:pt x="244024" y="213031"/>
                      <a:pt x="240800" y="225399"/>
                    </a:cubicBezTo>
                    <a:cubicBezTo>
                      <a:pt x="234078" y="250994"/>
                      <a:pt x="216999" y="272945"/>
                      <a:pt x="194652" y="286907"/>
                    </a:cubicBezTo>
                    <a:cubicBezTo>
                      <a:pt x="170943" y="301746"/>
                      <a:pt x="142601" y="307996"/>
                      <a:pt x="114849" y="307882"/>
                    </a:cubicBezTo>
                    <a:cubicBezTo>
                      <a:pt x="83632" y="307755"/>
                      <a:pt x="53014" y="299638"/>
                      <a:pt x="23945" y="288810"/>
                    </a:cubicBezTo>
                    <a:cubicBezTo>
                      <a:pt x="16805" y="286149"/>
                      <a:pt x="9733" y="283310"/>
                      <a:pt x="2707" y="280362"/>
                    </a:cubicBezTo>
                    <a:cubicBezTo>
                      <a:pt x="13" y="279231"/>
                      <a:pt x="-1158" y="283623"/>
                      <a:pt x="1498" y="284741"/>
                    </a:cubicBezTo>
                    <a:lnTo>
                      <a:pt x="1498" y="284741"/>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13;p32"/>
              <p:cNvSpPr/>
              <p:nvPr/>
            </p:nvSpPr>
            <p:spPr>
              <a:xfrm>
                <a:off x="4363664" y="1819410"/>
                <a:ext cx="202741" cy="334093"/>
              </a:xfrm>
              <a:custGeom>
                <a:avLst/>
                <a:gdLst/>
                <a:ahLst/>
                <a:cxnLst/>
                <a:rect l="l" t="t" r="r" b="b"/>
                <a:pathLst>
                  <a:path w="99383" h="163771" extrusionOk="0">
                    <a:moveTo>
                      <a:pt x="4678" y="99761"/>
                    </a:moveTo>
                    <a:cubicBezTo>
                      <a:pt x="6268" y="121285"/>
                      <a:pt x="7858" y="143664"/>
                      <a:pt x="0" y="163771"/>
                    </a:cubicBezTo>
                    <a:cubicBezTo>
                      <a:pt x="27388" y="145258"/>
                      <a:pt x="66268" y="142915"/>
                      <a:pt x="85481" y="116021"/>
                    </a:cubicBezTo>
                    <a:cubicBezTo>
                      <a:pt x="93747" y="104416"/>
                      <a:pt x="96836" y="89941"/>
                      <a:pt x="98607" y="75797"/>
                    </a:cubicBezTo>
                    <a:cubicBezTo>
                      <a:pt x="102650" y="43962"/>
                      <a:pt x="91658" y="-10660"/>
                      <a:pt x="47600" y="1821"/>
                    </a:cubicBezTo>
                    <a:cubicBezTo>
                      <a:pt x="4224" y="14107"/>
                      <a:pt x="1998" y="63007"/>
                      <a:pt x="4678" y="9976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14;p32"/>
              <p:cNvSpPr/>
              <p:nvPr/>
            </p:nvSpPr>
            <p:spPr>
              <a:xfrm>
                <a:off x="4606846" y="1436466"/>
                <a:ext cx="175546" cy="114681"/>
              </a:xfrm>
              <a:custGeom>
                <a:avLst/>
                <a:gdLst/>
                <a:ahLst/>
                <a:cxnLst/>
                <a:rect l="l" t="t" r="r" b="b"/>
                <a:pathLst>
                  <a:path w="86052" h="56216" extrusionOk="0">
                    <a:moveTo>
                      <a:pt x="75288" y="2118"/>
                    </a:moveTo>
                    <a:cubicBezTo>
                      <a:pt x="80239" y="3272"/>
                      <a:pt x="86098" y="6061"/>
                      <a:pt x="86053" y="11134"/>
                    </a:cubicBezTo>
                    <a:cubicBezTo>
                      <a:pt x="86053" y="13841"/>
                      <a:pt x="84236" y="16172"/>
                      <a:pt x="82510" y="18251"/>
                    </a:cubicBezTo>
                    <a:cubicBezTo>
                      <a:pt x="71745" y="31165"/>
                      <a:pt x="60073" y="44000"/>
                      <a:pt x="44857" y="51072"/>
                    </a:cubicBezTo>
                    <a:cubicBezTo>
                      <a:pt x="25598" y="60002"/>
                      <a:pt x="-7376" y="59766"/>
                      <a:pt x="1480" y="30220"/>
                    </a:cubicBezTo>
                    <a:cubicBezTo>
                      <a:pt x="10201" y="1187"/>
                      <a:pt x="50761" y="-3614"/>
                      <a:pt x="75288" y="211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15;p32"/>
              <p:cNvSpPr/>
              <p:nvPr/>
            </p:nvSpPr>
            <p:spPr>
              <a:xfrm>
                <a:off x="5009797" y="1424363"/>
                <a:ext cx="46761" cy="121339"/>
              </a:xfrm>
              <a:custGeom>
                <a:avLst/>
                <a:gdLst/>
                <a:ahLst/>
                <a:cxnLst/>
                <a:rect l="l" t="t" r="r" b="b"/>
                <a:pathLst>
                  <a:path w="22922" h="59480" extrusionOk="0">
                    <a:moveTo>
                      <a:pt x="954" y="1644"/>
                    </a:moveTo>
                    <a:cubicBezTo>
                      <a:pt x="9220" y="6799"/>
                      <a:pt x="15579" y="14912"/>
                      <a:pt x="18758" y="24109"/>
                    </a:cubicBezTo>
                    <a:cubicBezTo>
                      <a:pt x="20394" y="28747"/>
                      <a:pt x="21256" y="33670"/>
                      <a:pt x="21166" y="38589"/>
                    </a:cubicBezTo>
                    <a:cubicBezTo>
                      <a:pt x="21029" y="43681"/>
                      <a:pt x="19712" y="48927"/>
                      <a:pt x="15806" y="52470"/>
                    </a:cubicBezTo>
                    <a:cubicBezTo>
                      <a:pt x="11945" y="56013"/>
                      <a:pt x="6132" y="57434"/>
                      <a:pt x="817" y="57738"/>
                    </a:cubicBezTo>
                    <a:cubicBezTo>
                      <a:pt x="-272" y="57802"/>
                      <a:pt x="-272" y="59546"/>
                      <a:pt x="817" y="59478"/>
                    </a:cubicBezTo>
                    <a:cubicBezTo>
                      <a:pt x="5859" y="59188"/>
                      <a:pt x="11128" y="58065"/>
                      <a:pt x="15307" y="55090"/>
                    </a:cubicBezTo>
                    <a:cubicBezTo>
                      <a:pt x="17487" y="53555"/>
                      <a:pt x="19258" y="51566"/>
                      <a:pt x="20484" y="49208"/>
                    </a:cubicBezTo>
                    <a:cubicBezTo>
                      <a:pt x="21756" y="46769"/>
                      <a:pt x="22438" y="44094"/>
                      <a:pt x="22710" y="41373"/>
                    </a:cubicBezTo>
                    <a:cubicBezTo>
                      <a:pt x="23300" y="36178"/>
                      <a:pt x="22619" y="30782"/>
                      <a:pt x="21166" y="25781"/>
                    </a:cubicBezTo>
                    <a:cubicBezTo>
                      <a:pt x="19667" y="20780"/>
                      <a:pt x="17396" y="16147"/>
                      <a:pt x="14398" y="11973"/>
                    </a:cubicBezTo>
                    <a:cubicBezTo>
                      <a:pt x="10992" y="7263"/>
                      <a:pt x="6768" y="3207"/>
                      <a:pt x="1817" y="136"/>
                    </a:cubicBezTo>
                    <a:cubicBezTo>
                      <a:pt x="863" y="-458"/>
                      <a:pt x="0" y="1050"/>
                      <a:pt x="954" y="1640"/>
                    </a:cubicBezTo>
                    <a:lnTo>
                      <a:pt x="954" y="164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16;p32"/>
              <p:cNvSpPr/>
              <p:nvPr/>
            </p:nvSpPr>
            <p:spPr>
              <a:xfrm>
                <a:off x="4403166" y="1550727"/>
                <a:ext cx="91655" cy="79976"/>
              </a:xfrm>
              <a:custGeom>
                <a:avLst/>
                <a:gdLst/>
                <a:ahLst/>
                <a:cxnLst/>
                <a:rect l="l" t="t" r="r" b="b"/>
                <a:pathLst>
                  <a:path w="44929" h="39204" extrusionOk="0">
                    <a:moveTo>
                      <a:pt x="44112" y="40"/>
                    </a:moveTo>
                    <a:cubicBezTo>
                      <a:pt x="37299" y="-292"/>
                      <a:pt x="30168" y="1434"/>
                      <a:pt x="25035" y="6058"/>
                    </a:cubicBezTo>
                    <a:cubicBezTo>
                      <a:pt x="20357" y="10282"/>
                      <a:pt x="17904" y="17258"/>
                      <a:pt x="19676" y="23427"/>
                    </a:cubicBezTo>
                    <a:cubicBezTo>
                      <a:pt x="20084" y="24957"/>
                      <a:pt x="20811" y="26497"/>
                      <a:pt x="21856" y="27714"/>
                    </a:cubicBezTo>
                    <a:cubicBezTo>
                      <a:pt x="22855" y="28932"/>
                      <a:pt x="24626" y="30003"/>
                      <a:pt x="26307" y="29390"/>
                    </a:cubicBezTo>
                    <a:cubicBezTo>
                      <a:pt x="27761" y="28859"/>
                      <a:pt x="28533" y="27319"/>
                      <a:pt x="28442" y="25820"/>
                    </a:cubicBezTo>
                    <a:cubicBezTo>
                      <a:pt x="28306" y="24072"/>
                      <a:pt x="27170" y="22727"/>
                      <a:pt x="25808" y="21737"/>
                    </a:cubicBezTo>
                    <a:cubicBezTo>
                      <a:pt x="23082" y="19752"/>
                      <a:pt x="19585" y="18712"/>
                      <a:pt x="16269" y="18535"/>
                    </a:cubicBezTo>
                    <a:cubicBezTo>
                      <a:pt x="12908" y="18358"/>
                      <a:pt x="9456" y="19116"/>
                      <a:pt x="6640" y="20915"/>
                    </a:cubicBezTo>
                    <a:cubicBezTo>
                      <a:pt x="1553" y="24135"/>
                      <a:pt x="-1263" y="30885"/>
                      <a:pt x="554" y="36716"/>
                    </a:cubicBezTo>
                    <a:cubicBezTo>
                      <a:pt x="781" y="37425"/>
                      <a:pt x="1054" y="38111"/>
                      <a:pt x="1417" y="38770"/>
                    </a:cubicBezTo>
                    <a:cubicBezTo>
                      <a:pt x="1916" y="39760"/>
                      <a:pt x="3415" y="38883"/>
                      <a:pt x="2916" y="37888"/>
                    </a:cubicBezTo>
                    <a:cubicBezTo>
                      <a:pt x="463" y="33274"/>
                      <a:pt x="2052" y="27355"/>
                      <a:pt x="5686" y="23844"/>
                    </a:cubicBezTo>
                    <a:cubicBezTo>
                      <a:pt x="9956" y="19743"/>
                      <a:pt x="16724" y="19375"/>
                      <a:pt x="21992" y="21614"/>
                    </a:cubicBezTo>
                    <a:cubicBezTo>
                      <a:pt x="23309" y="22173"/>
                      <a:pt x="24672" y="22891"/>
                      <a:pt x="25717" y="23922"/>
                    </a:cubicBezTo>
                    <a:cubicBezTo>
                      <a:pt x="26534" y="24757"/>
                      <a:pt x="27079" y="26070"/>
                      <a:pt x="26398" y="27169"/>
                    </a:cubicBezTo>
                    <a:cubicBezTo>
                      <a:pt x="25626" y="28423"/>
                      <a:pt x="24127" y="27614"/>
                      <a:pt x="23355" y="26819"/>
                    </a:cubicBezTo>
                    <a:cubicBezTo>
                      <a:pt x="22401" y="25843"/>
                      <a:pt x="21810" y="24494"/>
                      <a:pt x="21402" y="23199"/>
                    </a:cubicBezTo>
                    <a:cubicBezTo>
                      <a:pt x="19812" y="17954"/>
                      <a:pt x="21674" y="11940"/>
                      <a:pt x="25444" y="8084"/>
                    </a:cubicBezTo>
                    <a:cubicBezTo>
                      <a:pt x="29714" y="3742"/>
                      <a:pt x="35890" y="1866"/>
                      <a:pt x="41841" y="1752"/>
                    </a:cubicBezTo>
                    <a:cubicBezTo>
                      <a:pt x="42613" y="1738"/>
                      <a:pt x="43340" y="1752"/>
                      <a:pt x="44112" y="1788"/>
                    </a:cubicBezTo>
                    <a:cubicBezTo>
                      <a:pt x="45202" y="1843"/>
                      <a:pt x="45202" y="103"/>
                      <a:pt x="44112" y="49"/>
                    </a:cubicBezTo>
                    <a:lnTo>
                      <a:pt x="44112" y="49"/>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17;p32"/>
              <p:cNvSpPr/>
              <p:nvPr/>
            </p:nvSpPr>
            <p:spPr>
              <a:xfrm>
                <a:off x="4266033" y="1763419"/>
                <a:ext cx="82932" cy="61449"/>
              </a:xfrm>
              <a:custGeom>
                <a:avLst/>
                <a:gdLst/>
                <a:ahLst/>
                <a:cxnLst/>
                <a:rect l="l" t="t" r="r" b="b"/>
                <a:pathLst>
                  <a:path w="40653" h="30122" extrusionOk="0">
                    <a:moveTo>
                      <a:pt x="1691" y="29491"/>
                    </a:moveTo>
                    <a:cubicBezTo>
                      <a:pt x="2767" y="22473"/>
                      <a:pt x="5987" y="15855"/>
                      <a:pt x="10843" y="10673"/>
                    </a:cubicBezTo>
                    <a:cubicBezTo>
                      <a:pt x="13355" y="7989"/>
                      <a:pt x="16289" y="5663"/>
                      <a:pt x="19568" y="3987"/>
                    </a:cubicBezTo>
                    <a:cubicBezTo>
                      <a:pt x="22839" y="2306"/>
                      <a:pt x="26699" y="1271"/>
                      <a:pt x="30378" y="1920"/>
                    </a:cubicBezTo>
                    <a:cubicBezTo>
                      <a:pt x="34012" y="2556"/>
                      <a:pt x="37418" y="4609"/>
                      <a:pt x="39054" y="7979"/>
                    </a:cubicBezTo>
                    <a:cubicBezTo>
                      <a:pt x="39553" y="8988"/>
                      <a:pt x="41052" y="8107"/>
                      <a:pt x="40553" y="7098"/>
                    </a:cubicBezTo>
                    <a:cubicBezTo>
                      <a:pt x="38963" y="3865"/>
                      <a:pt x="35874" y="1630"/>
                      <a:pt x="32468" y="617"/>
                    </a:cubicBezTo>
                    <a:cubicBezTo>
                      <a:pt x="28652" y="-514"/>
                      <a:pt x="24565" y="-5"/>
                      <a:pt x="20931" y="1457"/>
                    </a:cubicBezTo>
                    <a:cubicBezTo>
                      <a:pt x="13741" y="4346"/>
                      <a:pt x="7804" y="10287"/>
                      <a:pt x="4112" y="17023"/>
                    </a:cubicBezTo>
                    <a:cubicBezTo>
                      <a:pt x="2068" y="20747"/>
                      <a:pt x="660" y="24821"/>
                      <a:pt x="15" y="29023"/>
                    </a:cubicBezTo>
                    <a:cubicBezTo>
                      <a:pt x="-58" y="29491"/>
                      <a:pt x="133" y="29954"/>
                      <a:pt x="624" y="30095"/>
                    </a:cubicBezTo>
                    <a:cubicBezTo>
                      <a:pt x="1037" y="30213"/>
                      <a:pt x="1623" y="29949"/>
                      <a:pt x="1696" y="29486"/>
                    </a:cubicBezTo>
                    <a:lnTo>
                      <a:pt x="1696" y="29486"/>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18;p32"/>
              <p:cNvSpPr/>
              <p:nvPr/>
            </p:nvSpPr>
            <p:spPr>
              <a:xfrm>
                <a:off x="4581573" y="1775425"/>
                <a:ext cx="64739" cy="42658"/>
              </a:xfrm>
              <a:custGeom>
                <a:avLst/>
                <a:gdLst/>
                <a:ahLst/>
                <a:cxnLst/>
                <a:rect l="l" t="t" r="r" b="b"/>
                <a:pathLst>
                  <a:path w="31735" h="20911" extrusionOk="0">
                    <a:moveTo>
                      <a:pt x="75" y="1083"/>
                    </a:moveTo>
                    <a:cubicBezTo>
                      <a:pt x="1529" y="6783"/>
                      <a:pt x="4844" y="11993"/>
                      <a:pt x="9386" y="15717"/>
                    </a:cubicBezTo>
                    <a:cubicBezTo>
                      <a:pt x="13973" y="19442"/>
                      <a:pt x="21059" y="22789"/>
                      <a:pt x="26873" y="19692"/>
                    </a:cubicBezTo>
                    <a:cubicBezTo>
                      <a:pt x="29689" y="18207"/>
                      <a:pt x="31824" y="15318"/>
                      <a:pt x="31733" y="12066"/>
                    </a:cubicBezTo>
                    <a:cubicBezTo>
                      <a:pt x="31733" y="10948"/>
                      <a:pt x="29961" y="10944"/>
                      <a:pt x="30007" y="12066"/>
                    </a:cubicBezTo>
                    <a:cubicBezTo>
                      <a:pt x="30052" y="14577"/>
                      <a:pt x="28463" y="16753"/>
                      <a:pt x="26374" y="17988"/>
                    </a:cubicBezTo>
                    <a:cubicBezTo>
                      <a:pt x="23921" y="19433"/>
                      <a:pt x="20923" y="19387"/>
                      <a:pt x="18243" y="18624"/>
                    </a:cubicBezTo>
                    <a:cubicBezTo>
                      <a:pt x="13020" y="17126"/>
                      <a:pt x="8387" y="13215"/>
                      <a:pt x="5389" y="8732"/>
                    </a:cubicBezTo>
                    <a:cubicBezTo>
                      <a:pt x="3709" y="6247"/>
                      <a:pt x="2482" y="3518"/>
                      <a:pt x="1710" y="620"/>
                    </a:cubicBezTo>
                    <a:cubicBezTo>
                      <a:pt x="1438" y="-466"/>
                      <a:pt x="-243" y="-7"/>
                      <a:pt x="30" y="1083"/>
                    </a:cubicBezTo>
                    <a:lnTo>
                      <a:pt x="30" y="1083"/>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19;p32"/>
              <p:cNvSpPr/>
              <p:nvPr/>
            </p:nvSpPr>
            <p:spPr>
              <a:xfrm>
                <a:off x="4410992" y="1834546"/>
                <a:ext cx="78911" cy="276277"/>
              </a:xfrm>
              <a:custGeom>
                <a:avLst/>
                <a:gdLst/>
                <a:ahLst/>
                <a:cxnLst/>
                <a:rect l="l" t="t" r="r" b="b"/>
                <a:pathLst>
                  <a:path w="38682" h="135430" extrusionOk="0">
                    <a:moveTo>
                      <a:pt x="35321" y="1102"/>
                    </a:moveTo>
                    <a:cubicBezTo>
                      <a:pt x="36547" y="10195"/>
                      <a:pt x="37092" y="19393"/>
                      <a:pt x="36865" y="28567"/>
                    </a:cubicBezTo>
                    <a:cubicBezTo>
                      <a:pt x="36683" y="37747"/>
                      <a:pt x="35775" y="46908"/>
                      <a:pt x="34185" y="55951"/>
                    </a:cubicBezTo>
                    <a:cubicBezTo>
                      <a:pt x="32596" y="64999"/>
                      <a:pt x="30325" y="73929"/>
                      <a:pt x="27418" y="82636"/>
                    </a:cubicBezTo>
                    <a:cubicBezTo>
                      <a:pt x="24511" y="91343"/>
                      <a:pt x="20922" y="99823"/>
                      <a:pt x="16699" y="107985"/>
                    </a:cubicBezTo>
                    <a:cubicBezTo>
                      <a:pt x="12475" y="116142"/>
                      <a:pt x="7660" y="123977"/>
                      <a:pt x="2210" y="131376"/>
                    </a:cubicBezTo>
                    <a:cubicBezTo>
                      <a:pt x="1528" y="132298"/>
                      <a:pt x="847" y="133211"/>
                      <a:pt x="120" y="134120"/>
                    </a:cubicBezTo>
                    <a:cubicBezTo>
                      <a:pt x="-152" y="134497"/>
                      <a:pt x="75" y="135092"/>
                      <a:pt x="438" y="135310"/>
                    </a:cubicBezTo>
                    <a:cubicBezTo>
                      <a:pt x="892" y="135578"/>
                      <a:pt x="1347" y="135369"/>
                      <a:pt x="1665" y="134996"/>
                    </a:cubicBezTo>
                    <a:cubicBezTo>
                      <a:pt x="7296" y="127615"/>
                      <a:pt x="12338" y="119780"/>
                      <a:pt x="16744" y="111600"/>
                    </a:cubicBezTo>
                    <a:cubicBezTo>
                      <a:pt x="21150" y="103420"/>
                      <a:pt x="24920" y="94958"/>
                      <a:pt x="28008" y="86233"/>
                    </a:cubicBezTo>
                    <a:cubicBezTo>
                      <a:pt x="31142" y="77508"/>
                      <a:pt x="33595" y="68551"/>
                      <a:pt x="35321" y="59458"/>
                    </a:cubicBezTo>
                    <a:cubicBezTo>
                      <a:pt x="37092" y="50328"/>
                      <a:pt x="38182" y="41063"/>
                      <a:pt x="38546" y="31770"/>
                    </a:cubicBezTo>
                    <a:cubicBezTo>
                      <a:pt x="38909" y="22477"/>
                      <a:pt x="38546" y="13243"/>
                      <a:pt x="37456" y="4050"/>
                    </a:cubicBezTo>
                    <a:cubicBezTo>
                      <a:pt x="37319" y="2910"/>
                      <a:pt x="37138" y="1769"/>
                      <a:pt x="37001" y="634"/>
                    </a:cubicBezTo>
                    <a:cubicBezTo>
                      <a:pt x="36911" y="166"/>
                      <a:pt x="36320" y="-84"/>
                      <a:pt x="35911" y="25"/>
                    </a:cubicBezTo>
                    <a:cubicBezTo>
                      <a:pt x="35412" y="157"/>
                      <a:pt x="35230" y="634"/>
                      <a:pt x="35321" y="1097"/>
                    </a:cubicBezTo>
                    <a:lnTo>
                      <a:pt x="35321" y="109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20;p32"/>
              <p:cNvSpPr/>
              <p:nvPr/>
            </p:nvSpPr>
            <p:spPr>
              <a:xfrm>
                <a:off x="4487051" y="1867640"/>
                <a:ext cx="34819" cy="92302"/>
              </a:xfrm>
              <a:custGeom>
                <a:avLst/>
                <a:gdLst/>
                <a:ahLst/>
                <a:cxnLst/>
                <a:rect l="l" t="t" r="r" b="b"/>
                <a:pathLst>
                  <a:path w="17068" h="45246" extrusionOk="0">
                    <a:moveTo>
                      <a:pt x="222" y="1516"/>
                    </a:moveTo>
                    <a:cubicBezTo>
                      <a:pt x="8125" y="10646"/>
                      <a:pt x="13212" y="22137"/>
                      <a:pt x="14802" y="34087"/>
                    </a:cubicBezTo>
                    <a:cubicBezTo>
                      <a:pt x="15256" y="37503"/>
                      <a:pt x="15438" y="40964"/>
                      <a:pt x="15302" y="44407"/>
                    </a:cubicBezTo>
                    <a:cubicBezTo>
                      <a:pt x="15256" y="45529"/>
                      <a:pt x="17028" y="45524"/>
                      <a:pt x="17028" y="44407"/>
                    </a:cubicBezTo>
                    <a:cubicBezTo>
                      <a:pt x="17482" y="31966"/>
                      <a:pt x="14121" y="19444"/>
                      <a:pt x="7671" y="8811"/>
                    </a:cubicBezTo>
                    <a:cubicBezTo>
                      <a:pt x="5854" y="5799"/>
                      <a:pt x="3765" y="2947"/>
                      <a:pt x="1449" y="286"/>
                    </a:cubicBezTo>
                    <a:cubicBezTo>
                      <a:pt x="722" y="-564"/>
                      <a:pt x="-505" y="672"/>
                      <a:pt x="222" y="1516"/>
                    </a:cubicBezTo>
                    <a:lnTo>
                      <a:pt x="222" y="15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21;p32"/>
              <p:cNvSpPr/>
              <p:nvPr/>
            </p:nvSpPr>
            <p:spPr>
              <a:xfrm>
                <a:off x="4405964" y="1964574"/>
                <a:ext cx="71679" cy="62451"/>
              </a:xfrm>
              <a:custGeom>
                <a:avLst/>
                <a:gdLst/>
                <a:ahLst/>
                <a:cxnLst/>
                <a:rect l="l" t="t" r="r" b="b"/>
                <a:pathLst>
                  <a:path w="35137" h="30613" extrusionOk="0">
                    <a:moveTo>
                      <a:pt x="33837" y="97"/>
                    </a:moveTo>
                    <a:cubicBezTo>
                      <a:pt x="23118" y="4971"/>
                      <a:pt x="13534" y="12306"/>
                      <a:pt x="5994" y="21345"/>
                    </a:cubicBezTo>
                    <a:cubicBezTo>
                      <a:pt x="3905" y="23884"/>
                      <a:pt x="1952" y="26550"/>
                      <a:pt x="135" y="29329"/>
                    </a:cubicBezTo>
                    <a:cubicBezTo>
                      <a:pt x="-455" y="30274"/>
                      <a:pt x="1044" y="31151"/>
                      <a:pt x="1634" y="30211"/>
                    </a:cubicBezTo>
                    <a:cubicBezTo>
                      <a:pt x="7902" y="20482"/>
                      <a:pt x="16305" y="12211"/>
                      <a:pt x="26161" y="6152"/>
                    </a:cubicBezTo>
                    <a:cubicBezTo>
                      <a:pt x="28886" y="4457"/>
                      <a:pt x="31748" y="2940"/>
                      <a:pt x="34700" y="1605"/>
                    </a:cubicBezTo>
                    <a:cubicBezTo>
                      <a:pt x="35154" y="1410"/>
                      <a:pt x="35245" y="792"/>
                      <a:pt x="35018" y="415"/>
                    </a:cubicBezTo>
                    <a:cubicBezTo>
                      <a:pt x="34745" y="-26"/>
                      <a:pt x="34246" y="-89"/>
                      <a:pt x="33837" y="102"/>
                    </a:cubicBezTo>
                    <a:lnTo>
                      <a:pt x="33837" y="1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22;p32"/>
              <p:cNvSpPr/>
              <p:nvPr/>
            </p:nvSpPr>
            <p:spPr>
              <a:xfrm>
                <a:off x="4335521" y="1824726"/>
                <a:ext cx="6812" cy="34745"/>
              </a:xfrm>
              <a:custGeom>
                <a:avLst/>
                <a:gdLst/>
                <a:ahLst/>
                <a:cxnLst/>
                <a:rect l="l" t="t" r="r" b="b"/>
                <a:pathLst>
                  <a:path w="3339" h="17032" extrusionOk="0">
                    <a:moveTo>
                      <a:pt x="366" y="1056"/>
                    </a:moveTo>
                    <a:cubicBezTo>
                      <a:pt x="2092" y="5880"/>
                      <a:pt x="1956" y="11181"/>
                      <a:pt x="48" y="15927"/>
                    </a:cubicBezTo>
                    <a:cubicBezTo>
                      <a:pt x="-133" y="16368"/>
                      <a:pt x="230" y="16881"/>
                      <a:pt x="639" y="16999"/>
                    </a:cubicBezTo>
                    <a:cubicBezTo>
                      <a:pt x="1138" y="17140"/>
                      <a:pt x="1547" y="16826"/>
                      <a:pt x="1729" y="16390"/>
                    </a:cubicBezTo>
                    <a:cubicBezTo>
                      <a:pt x="3772" y="11394"/>
                      <a:pt x="3863" y="5667"/>
                      <a:pt x="2047" y="593"/>
                    </a:cubicBezTo>
                    <a:cubicBezTo>
                      <a:pt x="1638" y="-452"/>
                      <a:pt x="-43" y="-2"/>
                      <a:pt x="366" y="1056"/>
                    </a:cubicBezTo>
                    <a:lnTo>
                      <a:pt x="366" y="10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23;p32"/>
              <p:cNvSpPr/>
              <p:nvPr/>
            </p:nvSpPr>
            <p:spPr>
              <a:xfrm>
                <a:off x="4360555" y="1834646"/>
                <a:ext cx="8774" cy="28238"/>
              </a:xfrm>
              <a:custGeom>
                <a:avLst/>
                <a:gdLst/>
                <a:ahLst/>
                <a:cxnLst/>
                <a:rect l="l" t="t" r="r" b="b"/>
                <a:pathLst>
                  <a:path w="4301" h="13842" extrusionOk="0">
                    <a:moveTo>
                      <a:pt x="2388" y="1098"/>
                    </a:moveTo>
                    <a:cubicBezTo>
                      <a:pt x="2979" y="5037"/>
                      <a:pt x="2161" y="9124"/>
                      <a:pt x="117" y="12544"/>
                    </a:cubicBezTo>
                    <a:cubicBezTo>
                      <a:pt x="-428" y="13512"/>
                      <a:pt x="1072" y="14389"/>
                      <a:pt x="1616" y="13426"/>
                    </a:cubicBezTo>
                    <a:cubicBezTo>
                      <a:pt x="3933" y="9579"/>
                      <a:pt x="4750" y="5050"/>
                      <a:pt x="4069" y="635"/>
                    </a:cubicBezTo>
                    <a:cubicBezTo>
                      <a:pt x="3978" y="172"/>
                      <a:pt x="3433" y="-87"/>
                      <a:pt x="2979" y="27"/>
                    </a:cubicBezTo>
                    <a:cubicBezTo>
                      <a:pt x="2479" y="167"/>
                      <a:pt x="2298" y="631"/>
                      <a:pt x="2388" y="1098"/>
                    </a:cubicBezTo>
                    <a:lnTo>
                      <a:pt x="2388" y="1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24;p32"/>
              <p:cNvSpPr/>
              <p:nvPr/>
            </p:nvSpPr>
            <p:spPr>
              <a:xfrm>
                <a:off x="4587542" y="1702201"/>
                <a:ext cx="33130" cy="35010"/>
              </a:xfrm>
              <a:custGeom>
                <a:avLst/>
                <a:gdLst/>
                <a:ahLst/>
                <a:cxnLst/>
                <a:rect l="l" t="t" r="r" b="b"/>
                <a:pathLst>
                  <a:path w="16240" h="17162" extrusionOk="0">
                    <a:moveTo>
                      <a:pt x="7" y="1100"/>
                    </a:moveTo>
                    <a:cubicBezTo>
                      <a:pt x="1006" y="7091"/>
                      <a:pt x="5003" y="12455"/>
                      <a:pt x="10317" y="15321"/>
                    </a:cubicBezTo>
                    <a:cubicBezTo>
                      <a:pt x="11816" y="16139"/>
                      <a:pt x="13451" y="16761"/>
                      <a:pt x="15132" y="17138"/>
                    </a:cubicBezTo>
                    <a:cubicBezTo>
                      <a:pt x="16222" y="17383"/>
                      <a:pt x="16721" y="15703"/>
                      <a:pt x="15631" y="15458"/>
                    </a:cubicBezTo>
                    <a:cubicBezTo>
                      <a:pt x="10090" y="14217"/>
                      <a:pt x="5412" y="10271"/>
                      <a:pt x="3050" y="5156"/>
                    </a:cubicBezTo>
                    <a:cubicBezTo>
                      <a:pt x="2414" y="3726"/>
                      <a:pt x="1960" y="2195"/>
                      <a:pt x="1687" y="637"/>
                    </a:cubicBezTo>
                    <a:cubicBezTo>
                      <a:pt x="1642" y="174"/>
                      <a:pt x="1051" y="-90"/>
                      <a:pt x="643" y="28"/>
                    </a:cubicBezTo>
                    <a:cubicBezTo>
                      <a:pt x="143" y="165"/>
                      <a:pt x="-39" y="632"/>
                      <a:pt x="7" y="1100"/>
                    </a:cubicBezTo>
                    <a:lnTo>
                      <a:pt x="7" y="11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25;p32"/>
              <p:cNvSpPr/>
              <p:nvPr/>
            </p:nvSpPr>
            <p:spPr>
              <a:xfrm>
                <a:off x="4621027" y="1451197"/>
                <a:ext cx="142916" cy="88732"/>
              </a:xfrm>
              <a:custGeom>
                <a:avLst/>
                <a:gdLst/>
                <a:ahLst/>
                <a:cxnLst/>
                <a:rect l="l" t="t" r="r" b="b"/>
                <a:pathLst>
                  <a:path w="70057" h="43496" extrusionOk="0">
                    <a:moveTo>
                      <a:pt x="1653" y="43103"/>
                    </a:moveTo>
                    <a:cubicBezTo>
                      <a:pt x="7103" y="34782"/>
                      <a:pt x="14416" y="27814"/>
                      <a:pt x="22592" y="22164"/>
                    </a:cubicBezTo>
                    <a:cubicBezTo>
                      <a:pt x="31449" y="16010"/>
                      <a:pt x="41305" y="11399"/>
                      <a:pt x="51433" y="7652"/>
                    </a:cubicBezTo>
                    <a:cubicBezTo>
                      <a:pt x="57338" y="5449"/>
                      <a:pt x="63379" y="3528"/>
                      <a:pt x="69465" y="1720"/>
                    </a:cubicBezTo>
                    <a:cubicBezTo>
                      <a:pt x="70510" y="1402"/>
                      <a:pt x="70056" y="-278"/>
                      <a:pt x="69011" y="40"/>
                    </a:cubicBezTo>
                    <a:cubicBezTo>
                      <a:pt x="58065" y="3301"/>
                      <a:pt x="47164" y="6944"/>
                      <a:pt x="36853" y="11908"/>
                    </a:cubicBezTo>
                    <a:cubicBezTo>
                      <a:pt x="27497" y="16419"/>
                      <a:pt x="18640" y="22087"/>
                      <a:pt x="11055" y="29245"/>
                    </a:cubicBezTo>
                    <a:cubicBezTo>
                      <a:pt x="6967" y="33142"/>
                      <a:pt x="3242" y="37480"/>
                      <a:pt x="154" y="42217"/>
                    </a:cubicBezTo>
                    <a:cubicBezTo>
                      <a:pt x="-482" y="43157"/>
                      <a:pt x="1017" y="44030"/>
                      <a:pt x="1653" y="43098"/>
                    </a:cubicBezTo>
                    <a:lnTo>
                      <a:pt x="1653" y="430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6" name="Google Shape;1926;p32"/>
              <p:cNvSpPr/>
              <p:nvPr/>
            </p:nvSpPr>
            <p:spPr>
              <a:xfrm>
                <a:off x="4657931" y="1449536"/>
                <a:ext cx="43328" cy="49670"/>
              </a:xfrm>
              <a:custGeom>
                <a:avLst/>
                <a:gdLst/>
                <a:ahLst/>
                <a:cxnLst/>
                <a:rect l="l" t="t" r="r" b="b"/>
                <a:pathLst>
                  <a:path w="21239" h="24348" extrusionOk="0">
                    <a:moveTo>
                      <a:pt x="1710" y="23733"/>
                    </a:moveTo>
                    <a:cubicBezTo>
                      <a:pt x="3800" y="16166"/>
                      <a:pt x="8569" y="9394"/>
                      <a:pt x="14973" y="4888"/>
                    </a:cubicBezTo>
                    <a:cubicBezTo>
                      <a:pt x="16835" y="3603"/>
                      <a:pt x="18788" y="2503"/>
                      <a:pt x="20832" y="1604"/>
                    </a:cubicBezTo>
                    <a:cubicBezTo>
                      <a:pt x="21241" y="1414"/>
                      <a:pt x="21332" y="787"/>
                      <a:pt x="21150" y="414"/>
                    </a:cubicBezTo>
                    <a:cubicBezTo>
                      <a:pt x="20877" y="-31"/>
                      <a:pt x="20378" y="-86"/>
                      <a:pt x="19969" y="101"/>
                    </a:cubicBezTo>
                    <a:cubicBezTo>
                      <a:pt x="12475" y="3399"/>
                      <a:pt x="6207" y="9430"/>
                      <a:pt x="2573" y="16734"/>
                    </a:cubicBezTo>
                    <a:cubicBezTo>
                      <a:pt x="1529" y="18823"/>
                      <a:pt x="665" y="21012"/>
                      <a:pt x="30" y="23270"/>
                    </a:cubicBezTo>
                    <a:cubicBezTo>
                      <a:pt x="-243" y="24351"/>
                      <a:pt x="1438" y="24814"/>
                      <a:pt x="1710" y="23733"/>
                    </a:cubicBezTo>
                    <a:lnTo>
                      <a:pt x="1710" y="237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7" name="Google Shape;1927;p32"/>
              <p:cNvSpPr/>
              <p:nvPr/>
            </p:nvSpPr>
            <p:spPr>
              <a:xfrm>
                <a:off x="4940019" y="1490424"/>
                <a:ext cx="42775" cy="17211"/>
              </a:xfrm>
              <a:custGeom>
                <a:avLst/>
                <a:gdLst/>
                <a:ahLst/>
                <a:cxnLst/>
                <a:rect l="l" t="t" r="r" b="b"/>
                <a:pathLst>
                  <a:path w="20968" h="8437" extrusionOk="0">
                    <a:moveTo>
                      <a:pt x="222" y="1514"/>
                    </a:moveTo>
                    <a:cubicBezTo>
                      <a:pt x="4038" y="5856"/>
                      <a:pt x="9760" y="8368"/>
                      <a:pt x="15484" y="8436"/>
                    </a:cubicBezTo>
                    <a:cubicBezTo>
                      <a:pt x="17119" y="8454"/>
                      <a:pt x="18754" y="8263"/>
                      <a:pt x="20344" y="7886"/>
                    </a:cubicBezTo>
                    <a:cubicBezTo>
                      <a:pt x="21434" y="7627"/>
                      <a:pt x="20979" y="5947"/>
                      <a:pt x="19889" y="6206"/>
                    </a:cubicBezTo>
                    <a:cubicBezTo>
                      <a:pt x="13258" y="7795"/>
                      <a:pt x="5945" y="5415"/>
                      <a:pt x="1449" y="283"/>
                    </a:cubicBezTo>
                    <a:cubicBezTo>
                      <a:pt x="722" y="-562"/>
                      <a:pt x="-504" y="674"/>
                      <a:pt x="222" y="1514"/>
                    </a:cubicBezTo>
                    <a:lnTo>
                      <a:pt x="222" y="1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8" name="Google Shape;1928;p32"/>
              <p:cNvSpPr/>
              <p:nvPr/>
            </p:nvSpPr>
            <p:spPr>
              <a:xfrm>
                <a:off x="4799668" y="1661266"/>
                <a:ext cx="47342" cy="104597"/>
              </a:xfrm>
              <a:custGeom>
                <a:avLst/>
                <a:gdLst/>
                <a:ahLst/>
                <a:cxnLst/>
                <a:rect l="l" t="t" r="r" b="b"/>
                <a:pathLst>
                  <a:path w="23207" h="51273" extrusionOk="0">
                    <a:moveTo>
                      <a:pt x="21543" y="428"/>
                    </a:moveTo>
                    <a:cubicBezTo>
                      <a:pt x="17273" y="6110"/>
                      <a:pt x="13504" y="12192"/>
                      <a:pt x="10324" y="18578"/>
                    </a:cubicBezTo>
                    <a:cubicBezTo>
                      <a:pt x="7190" y="24941"/>
                      <a:pt x="4601" y="31595"/>
                      <a:pt x="2648" y="38426"/>
                    </a:cubicBezTo>
                    <a:cubicBezTo>
                      <a:pt x="1558" y="42296"/>
                      <a:pt x="695" y="46221"/>
                      <a:pt x="14" y="50181"/>
                    </a:cubicBezTo>
                    <a:cubicBezTo>
                      <a:pt x="-168" y="51276"/>
                      <a:pt x="1513" y="51748"/>
                      <a:pt x="1694" y="50644"/>
                    </a:cubicBezTo>
                    <a:cubicBezTo>
                      <a:pt x="2875" y="43686"/>
                      <a:pt x="4738" y="36841"/>
                      <a:pt x="7190" y="30223"/>
                    </a:cubicBezTo>
                    <a:cubicBezTo>
                      <a:pt x="9643" y="23606"/>
                      <a:pt x="12731" y="17243"/>
                      <a:pt x="16365" y="11206"/>
                    </a:cubicBezTo>
                    <a:cubicBezTo>
                      <a:pt x="18409" y="7790"/>
                      <a:pt x="20680" y="4489"/>
                      <a:pt x="23087" y="1309"/>
                    </a:cubicBezTo>
                    <a:cubicBezTo>
                      <a:pt x="23360" y="932"/>
                      <a:pt x="23133" y="337"/>
                      <a:pt x="22769" y="119"/>
                    </a:cubicBezTo>
                    <a:cubicBezTo>
                      <a:pt x="22315" y="-144"/>
                      <a:pt x="21861" y="60"/>
                      <a:pt x="21588" y="432"/>
                    </a:cubicBezTo>
                    <a:lnTo>
                      <a:pt x="21588" y="43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9" name="Google Shape;1929;p32"/>
              <p:cNvSpPr/>
              <p:nvPr/>
            </p:nvSpPr>
            <p:spPr>
              <a:xfrm>
                <a:off x="4887198" y="1623926"/>
                <a:ext cx="29405" cy="27222"/>
              </a:xfrm>
              <a:custGeom>
                <a:avLst/>
                <a:gdLst/>
                <a:ahLst/>
                <a:cxnLst/>
                <a:rect l="l" t="t" r="r" b="b"/>
                <a:pathLst>
                  <a:path w="14414" h="13344" extrusionOk="0">
                    <a:moveTo>
                      <a:pt x="117" y="1293"/>
                    </a:moveTo>
                    <a:cubicBezTo>
                      <a:pt x="3251" y="6385"/>
                      <a:pt x="7793" y="10568"/>
                      <a:pt x="13108" y="13244"/>
                    </a:cubicBezTo>
                    <a:cubicBezTo>
                      <a:pt x="14107" y="13743"/>
                      <a:pt x="14970" y="12244"/>
                      <a:pt x="13970" y="11740"/>
                    </a:cubicBezTo>
                    <a:cubicBezTo>
                      <a:pt x="8929" y="9192"/>
                      <a:pt x="4614" y="5267"/>
                      <a:pt x="1662" y="412"/>
                    </a:cubicBezTo>
                    <a:cubicBezTo>
                      <a:pt x="1071" y="-541"/>
                      <a:pt x="-428" y="331"/>
                      <a:pt x="117" y="1293"/>
                    </a:cubicBezTo>
                    <a:lnTo>
                      <a:pt x="117" y="12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0" name="Google Shape;1930;p32"/>
              <p:cNvSpPr/>
              <p:nvPr/>
            </p:nvSpPr>
            <p:spPr>
              <a:xfrm>
                <a:off x="4878648" y="1638933"/>
                <a:ext cx="20023" cy="20012"/>
              </a:xfrm>
              <a:custGeom>
                <a:avLst/>
                <a:gdLst/>
                <a:ahLst/>
                <a:cxnLst/>
                <a:rect l="l" t="t" r="r" b="b"/>
                <a:pathLst>
                  <a:path w="9815" h="9810" extrusionOk="0">
                    <a:moveTo>
                      <a:pt x="135" y="1286"/>
                    </a:moveTo>
                    <a:cubicBezTo>
                      <a:pt x="2270" y="4688"/>
                      <a:pt x="5131" y="7563"/>
                      <a:pt x="8538" y="9675"/>
                    </a:cubicBezTo>
                    <a:cubicBezTo>
                      <a:pt x="9492" y="10266"/>
                      <a:pt x="10355" y="8762"/>
                      <a:pt x="9401" y="8172"/>
                    </a:cubicBezTo>
                    <a:cubicBezTo>
                      <a:pt x="6267" y="6219"/>
                      <a:pt x="3587" y="3553"/>
                      <a:pt x="1634" y="409"/>
                    </a:cubicBezTo>
                    <a:cubicBezTo>
                      <a:pt x="1044" y="-540"/>
                      <a:pt x="-455" y="332"/>
                      <a:pt x="135" y="1291"/>
                    </a:cubicBezTo>
                    <a:lnTo>
                      <a:pt x="135" y="12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1" name="Google Shape;1931;p32"/>
            <p:cNvGrpSpPr/>
            <p:nvPr/>
          </p:nvGrpSpPr>
          <p:grpSpPr>
            <a:xfrm>
              <a:off x="7802691" y="3915080"/>
              <a:ext cx="1527845" cy="1278314"/>
              <a:chOff x="4801174" y="4178804"/>
              <a:chExt cx="839014" cy="701985"/>
            </a:xfrm>
          </p:grpSpPr>
          <p:grpSp>
            <p:nvGrpSpPr>
              <p:cNvPr id="1932" name="Google Shape;1932;p32"/>
              <p:cNvGrpSpPr/>
              <p:nvPr/>
            </p:nvGrpSpPr>
            <p:grpSpPr>
              <a:xfrm>
                <a:off x="4801174" y="4178804"/>
                <a:ext cx="839014" cy="686077"/>
                <a:chOff x="4801174" y="4178804"/>
                <a:chExt cx="839014" cy="686077"/>
              </a:xfrm>
            </p:grpSpPr>
            <p:sp>
              <p:nvSpPr>
                <p:cNvPr id="1933" name="Google Shape;1933;p32"/>
                <p:cNvSpPr/>
                <p:nvPr/>
              </p:nvSpPr>
              <p:spPr>
                <a:xfrm>
                  <a:off x="4801174" y="4178804"/>
                  <a:ext cx="768976" cy="671746"/>
                </a:xfrm>
                <a:custGeom>
                  <a:avLst/>
                  <a:gdLst/>
                  <a:ahLst/>
                  <a:cxnLst/>
                  <a:rect l="l" t="t" r="r" b="b"/>
                  <a:pathLst>
                    <a:path w="427209" h="373192" extrusionOk="0">
                      <a:moveTo>
                        <a:pt x="407488" y="4835"/>
                      </a:moveTo>
                      <a:cubicBezTo>
                        <a:pt x="368972" y="-13242"/>
                        <a:pt x="325232" y="22231"/>
                        <a:pt x="317238" y="63881"/>
                      </a:cubicBezTo>
                      <a:cubicBezTo>
                        <a:pt x="313514" y="83366"/>
                        <a:pt x="316738" y="103397"/>
                        <a:pt x="319963" y="122973"/>
                      </a:cubicBezTo>
                      <a:cubicBezTo>
                        <a:pt x="302522" y="118749"/>
                        <a:pt x="283128" y="124108"/>
                        <a:pt x="270319" y="136644"/>
                      </a:cubicBezTo>
                      <a:cubicBezTo>
                        <a:pt x="245111" y="161262"/>
                        <a:pt x="255921" y="184245"/>
                        <a:pt x="268230" y="210316"/>
                      </a:cubicBezTo>
                      <a:cubicBezTo>
                        <a:pt x="252696" y="197144"/>
                        <a:pt x="230440" y="188969"/>
                        <a:pt x="210728" y="197780"/>
                      </a:cubicBezTo>
                      <a:cubicBezTo>
                        <a:pt x="191561" y="206319"/>
                        <a:pt x="181977" y="233935"/>
                        <a:pt x="195648" y="249877"/>
                      </a:cubicBezTo>
                      <a:cubicBezTo>
                        <a:pt x="179751" y="232072"/>
                        <a:pt x="156178" y="219309"/>
                        <a:pt x="132559" y="222761"/>
                      </a:cubicBezTo>
                      <a:cubicBezTo>
                        <a:pt x="108941" y="226213"/>
                        <a:pt x="88366" y="250195"/>
                        <a:pt x="94179" y="273314"/>
                      </a:cubicBezTo>
                      <a:cubicBezTo>
                        <a:pt x="75375" y="274131"/>
                        <a:pt x="55845" y="270634"/>
                        <a:pt x="38085" y="276857"/>
                      </a:cubicBezTo>
                      <a:cubicBezTo>
                        <a:pt x="20326" y="283125"/>
                        <a:pt x="6064" y="305153"/>
                        <a:pt x="16556" y="320823"/>
                      </a:cubicBezTo>
                      <a:cubicBezTo>
                        <a:pt x="568" y="329635"/>
                        <a:pt x="-5064" y="353026"/>
                        <a:pt x="5110" y="368197"/>
                      </a:cubicBezTo>
                      <a:cubicBezTo>
                        <a:pt x="5565" y="368197"/>
                        <a:pt x="9698" y="373193"/>
                        <a:pt x="10152" y="373193"/>
                      </a:cubicBezTo>
                      <a:lnTo>
                        <a:pt x="408760" y="373193"/>
                      </a:lnTo>
                      <a:cubicBezTo>
                        <a:pt x="411667" y="354162"/>
                        <a:pt x="411939" y="333359"/>
                        <a:pt x="411076" y="314101"/>
                      </a:cubicBezTo>
                      <a:lnTo>
                        <a:pt x="411076" y="137598"/>
                      </a:lnTo>
                      <a:cubicBezTo>
                        <a:pt x="415527" y="137598"/>
                        <a:pt x="419797" y="136099"/>
                        <a:pt x="424157" y="135327"/>
                      </a:cubicBezTo>
                      <a:cubicBezTo>
                        <a:pt x="427428" y="125335"/>
                        <a:pt x="427291" y="114616"/>
                        <a:pt x="427155" y="104123"/>
                      </a:cubicBezTo>
                      <a:cubicBezTo>
                        <a:pt x="426792" y="77643"/>
                        <a:pt x="426428" y="51163"/>
                        <a:pt x="426065" y="24683"/>
                      </a:cubicBezTo>
                      <a:cubicBezTo>
                        <a:pt x="426019" y="21595"/>
                        <a:pt x="425838" y="18188"/>
                        <a:pt x="423612" y="16099"/>
                      </a:cubicBezTo>
                      <a:cubicBezTo>
                        <a:pt x="418435" y="11148"/>
                        <a:pt x="413029" y="7469"/>
                        <a:pt x="407488" y="483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4" name="Google Shape;1934;p32"/>
                <p:cNvSpPr/>
                <p:nvPr/>
              </p:nvSpPr>
              <p:spPr>
                <a:xfrm>
                  <a:off x="5263547" y="4340064"/>
                  <a:ext cx="376641" cy="524817"/>
                </a:xfrm>
                <a:custGeom>
                  <a:avLst/>
                  <a:gdLst/>
                  <a:ahLst/>
                  <a:cxnLst/>
                  <a:rect l="l" t="t" r="r" b="b"/>
                  <a:pathLst>
                    <a:path w="209245" h="291565" extrusionOk="0">
                      <a:moveTo>
                        <a:pt x="199474" y="285524"/>
                      </a:moveTo>
                      <a:cubicBezTo>
                        <a:pt x="213918" y="247644"/>
                        <a:pt x="213963" y="201451"/>
                        <a:pt x="188619" y="169748"/>
                      </a:cubicBezTo>
                      <a:cubicBezTo>
                        <a:pt x="176991" y="155259"/>
                        <a:pt x="161185" y="144903"/>
                        <a:pt x="146969" y="132958"/>
                      </a:cubicBezTo>
                      <a:cubicBezTo>
                        <a:pt x="132752" y="121012"/>
                        <a:pt x="119398" y="106251"/>
                        <a:pt x="115992" y="88037"/>
                      </a:cubicBezTo>
                      <a:cubicBezTo>
                        <a:pt x="112540" y="69778"/>
                        <a:pt x="119217" y="49293"/>
                        <a:pt x="109860" y="33260"/>
                      </a:cubicBezTo>
                      <a:cubicBezTo>
                        <a:pt x="104909" y="24767"/>
                        <a:pt x="96279" y="19180"/>
                        <a:pt x="87786" y="14275"/>
                      </a:cubicBezTo>
                      <a:cubicBezTo>
                        <a:pt x="73660" y="6099"/>
                        <a:pt x="57945" y="-1304"/>
                        <a:pt x="41639" y="194"/>
                      </a:cubicBezTo>
                      <a:cubicBezTo>
                        <a:pt x="25379" y="1739"/>
                        <a:pt x="9254" y="15455"/>
                        <a:pt x="10799" y="31716"/>
                      </a:cubicBezTo>
                      <a:cubicBezTo>
                        <a:pt x="12343" y="48340"/>
                        <a:pt x="30330" y="59423"/>
                        <a:pt x="33191" y="75864"/>
                      </a:cubicBezTo>
                      <a:cubicBezTo>
                        <a:pt x="37824" y="102435"/>
                        <a:pt x="1351" y="124510"/>
                        <a:pt x="8618" y="150490"/>
                      </a:cubicBezTo>
                      <a:cubicBezTo>
                        <a:pt x="12252" y="163480"/>
                        <a:pt x="26469" y="173518"/>
                        <a:pt x="24470" y="186872"/>
                      </a:cubicBezTo>
                      <a:cubicBezTo>
                        <a:pt x="23653" y="192140"/>
                        <a:pt x="20337" y="196592"/>
                        <a:pt x="17339" y="201043"/>
                      </a:cubicBezTo>
                      <a:cubicBezTo>
                        <a:pt x="8119" y="214714"/>
                        <a:pt x="1170" y="230339"/>
                        <a:pt x="125" y="246781"/>
                      </a:cubicBezTo>
                      <a:cubicBezTo>
                        <a:pt x="-920" y="263268"/>
                        <a:pt x="4576" y="280619"/>
                        <a:pt x="16885" y="291565"/>
                      </a:cubicBezTo>
                      <a:cubicBezTo>
                        <a:pt x="79292" y="288885"/>
                        <a:pt x="137067" y="288204"/>
                        <a:pt x="199474" y="28552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5" name="Google Shape;1935;p32"/>
                <p:cNvSpPr/>
                <p:nvPr/>
              </p:nvSpPr>
              <p:spPr>
                <a:xfrm>
                  <a:off x="4971291" y="4552217"/>
                  <a:ext cx="431019" cy="310649"/>
                </a:xfrm>
                <a:custGeom>
                  <a:avLst/>
                  <a:gdLst/>
                  <a:ahLst/>
                  <a:cxnLst/>
                  <a:rect l="l" t="t" r="r" b="b"/>
                  <a:pathLst>
                    <a:path w="239455" h="172583" extrusionOk="0">
                      <a:moveTo>
                        <a:pt x="239456" y="172584"/>
                      </a:moveTo>
                      <a:cubicBezTo>
                        <a:pt x="213339" y="127663"/>
                        <a:pt x="183407" y="84014"/>
                        <a:pt x="143346" y="50949"/>
                      </a:cubicBezTo>
                      <a:cubicBezTo>
                        <a:pt x="103285" y="17837"/>
                        <a:pt x="51733" y="-3874"/>
                        <a:pt x="0" y="577"/>
                      </a:cubicBezTo>
                      <a:cubicBezTo>
                        <a:pt x="15034" y="48223"/>
                        <a:pt x="54686" y="101501"/>
                        <a:pt x="94974" y="131024"/>
                      </a:cubicBezTo>
                      <a:cubicBezTo>
                        <a:pt x="135261" y="160548"/>
                        <a:pt x="189493" y="172539"/>
                        <a:pt x="239456" y="17258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36" name="Google Shape;1936;p32"/>
              <p:cNvGrpSpPr/>
              <p:nvPr/>
            </p:nvGrpSpPr>
            <p:grpSpPr>
              <a:xfrm>
                <a:off x="5002863" y="4380028"/>
                <a:ext cx="473934" cy="500761"/>
                <a:chOff x="5002863" y="4380028"/>
                <a:chExt cx="473934" cy="500761"/>
              </a:xfrm>
            </p:grpSpPr>
            <p:sp>
              <p:nvSpPr>
                <p:cNvPr id="1937" name="Google Shape;1937;p32"/>
                <p:cNvSpPr/>
                <p:nvPr/>
              </p:nvSpPr>
              <p:spPr>
                <a:xfrm>
                  <a:off x="5346588" y="4380028"/>
                  <a:ext cx="130208" cy="467458"/>
                </a:xfrm>
                <a:custGeom>
                  <a:avLst/>
                  <a:gdLst/>
                  <a:ahLst/>
                  <a:cxnLst/>
                  <a:rect l="l" t="t" r="r" b="b"/>
                  <a:pathLst>
                    <a:path w="72338" h="259699" extrusionOk="0">
                      <a:moveTo>
                        <a:pt x="280" y="797"/>
                      </a:moveTo>
                      <a:cubicBezTo>
                        <a:pt x="10454" y="3523"/>
                        <a:pt x="19447" y="10063"/>
                        <a:pt x="25170" y="18920"/>
                      </a:cubicBezTo>
                      <a:cubicBezTo>
                        <a:pt x="31302" y="28458"/>
                        <a:pt x="33300" y="40540"/>
                        <a:pt x="30711" y="51577"/>
                      </a:cubicBezTo>
                      <a:cubicBezTo>
                        <a:pt x="28032" y="62841"/>
                        <a:pt x="20583" y="72061"/>
                        <a:pt x="16540" y="82781"/>
                      </a:cubicBezTo>
                      <a:cubicBezTo>
                        <a:pt x="12997" y="92137"/>
                        <a:pt x="12135" y="103356"/>
                        <a:pt x="19129" y="111396"/>
                      </a:cubicBezTo>
                      <a:cubicBezTo>
                        <a:pt x="25352" y="118481"/>
                        <a:pt x="34935" y="121252"/>
                        <a:pt x="42702" y="126202"/>
                      </a:cubicBezTo>
                      <a:cubicBezTo>
                        <a:pt x="50378" y="131062"/>
                        <a:pt x="55965" y="138693"/>
                        <a:pt x="58872" y="147323"/>
                      </a:cubicBezTo>
                      <a:cubicBezTo>
                        <a:pt x="61733" y="155771"/>
                        <a:pt x="62097" y="165128"/>
                        <a:pt x="59417" y="173712"/>
                      </a:cubicBezTo>
                      <a:cubicBezTo>
                        <a:pt x="57918" y="178527"/>
                        <a:pt x="55329" y="182751"/>
                        <a:pt x="52377" y="186838"/>
                      </a:cubicBezTo>
                      <a:cubicBezTo>
                        <a:pt x="49107" y="191426"/>
                        <a:pt x="45609" y="196013"/>
                        <a:pt x="44019" y="201509"/>
                      </a:cubicBezTo>
                      <a:cubicBezTo>
                        <a:pt x="42612" y="206415"/>
                        <a:pt x="42975" y="211592"/>
                        <a:pt x="46063" y="215816"/>
                      </a:cubicBezTo>
                      <a:cubicBezTo>
                        <a:pt x="49016" y="219859"/>
                        <a:pt x="53421" y="222448"/>
                        <a:pt x="57237" y="225627"/>
                      </a:cubicBezTo>
                      <a:cubicBezTo>
                        <a:pt x="64867" y="231986"/>
                        <a:pt x="71680" y="241570"/>
                        <a:pt x="71499" y="251880"/>
                      </a:cubicBezTo>
                      <a:cubicBezTo>
                        <a:pt x="71453" y="254424"/>
                        <a:pt x="70954" y="256876"/>
                        <a:pt x="70000" y="259193"/>
                      </a:cubicBezTo>
                      <a:cubicBezTo>
                        <a:pt x="69818" y="259693"/>
                        <a:pt x="70636" y="259920"/>
                        <a:pt x="70863" y="259420"/>
                      </a:cubicBezTo>
                      <a:cubicBezTo>
                        <a:pt x="74588" y="250018"/>
                        <a:pt x="70772" y="239889"/>
                        <a:pt x="64867" y="232259"/>
                      </a:cubicBezTo>
                      <a:cubicBezTo>
                        <a:pt x="61688" y="228171"/>
                        <a:pt x="57782" y="224946"/>
                        <a:pt x="53694" y="221812"/>
                      </a:cubicBezTo>
                      <a:cubicBezTo>
                        <a:pt x="49334" y="218496"/>
                        <a:pt x="44973" y="214772"/>
                        <a:pt x="44201" y="209049"/>
                      </a:cubicBezTo>
                      <a:cubicBezTo>
                        <a:pt x="42612" y="197013"/>
                        <a:pt x="53921" y="188474"/>
                        <a:pt x="58509" y="178527"/>
                      </a:cubicBezTo>
                      <a:cubicBezTo>
                        <a:pt x="62142" y="170623"/>
                        <a:pt x="62914" y="161585"/>
                        <a:pt x="61279" y="153091"/>
                      </a:cubicBezTo>
                      <a:cubicBezTo>
                        <a:pt x="59644" y="144507"/>
                        <a:pt x="55511" y="136331"/>
                        <a:pt x="49197" y="130245"/>
                      </a:cubicBezTo>
                      <a:cubicBezTo>
                        <a:pt x="42293" y="123523"/>
                        <a:pt x="32937" y="120798"/>
                        <a:pt x="25079" y="115438"/>
                      </a:cubicBezTo>
                      <a:cubicBezTo>
                        <a:pt x="20855" y="112531"/>
                        <a:pt x="17358" y="108716"/>
                        <a:pt x="15723" y="103765"/>
                      </a:cubicBezTo>
                      <a:cubicBezTo>
                        <a:pt x="13997" y="98451"/>
                        <a:pt x="14496" y="92637"/>
                        <a:pt x="15950" y="87277"/>
                      </a:cubicBezTo>
                      <a:cubicBezTo>
                        <a:pt x="19038" y="75968"/>
                        <a:pt x="26714" y="66702"/>
                        <a:pt x="30439" y="55665"/>
                      </a:cubicBezTo>
                      <a:cubicBezTo>
                        <a:pt x="33936" y="45218"/>
                        <a:pt x="33300" y="33636"/>
                        <a:pt x="28713" y="23644"/>
                      </a:cubicBezTo>
                      <a:cubicBezTo>
                        <a:pt x="24443" y="14332"/>
                        <a:pt x="16677" y="6702"/>
                        <a:pt x="7366" y="2432"/>
                      </a:cubicBezTo>
                      <a:cubicBezTo>
                        <a:pt x="5140" y="1433"/>
                        <a:pt x="2869" y="615"/>
                        <a:pt x="507" y="25"/>
                      </a:cubicBezTo>
                      <a:cubicBezTo>
                        <a:pt x="7" y="-157"/>
                        <a:pt x="-220" y="706"/>
                        <a:pt x="280" y="843"/>
                      </a:cubicBezTo>
                      <a:lnTo>
                        <a:pt x="280" y="8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8" name="Google Shape;1938;p32"/>
                <p:cNvSpPr/>
                <p:nvPr/>
              </p:nvSpPr>
              <p:spPr>
                <a:xfrm>
                  <a:off x="5002863" y="4573406"/>
                  <a:ext cx="399373" cy="304222"/>
                </a:xfrm>
                <a:custGeom>
                  <a:avLst/>
                  <a:gdLst/>
                  <a:ahLst/>
                  <a:cxnLst/>
                  <a:rect l="l" t="t" r="r" b="b"/>
                  <a:pathLst>
                    <a:path w="221874" h="169012" extrusionOk="0">
                      <a:moveTo>
                        <a:pt x="313" y="844"/>
                      </a:moveTo>
                      <a:cubicBezTo>
                        <a:pt x="16936" y="6294"/>
                        <a:pt x="32697" y="14106"/>
                        <a:pt x="47641" y="23191"/>
                      </a:cubicBezTo>
                      <a:cubicBezTo>
                        <a:pt x="62720" y="32320"/>
                        <a:pt x="77027" y="42721"/>
                        <a:pt x="91062" y="53486"/>
                      </a:cubicBezTo>
                      <a:cubicBezTo>
                        <a:pt x="105869" y="64841"/>
                        <a:pt x="120267" y="76695"/>
                        <a:pt x="134393" y="88914"/>
                      </a:cubicBezTo>
                      <a:cubicBezTo>
                        <a:pt x="148519" y="101131"/>
                        <a:pt x="162145" y="113441"/>
                        <a:pt x="175726" y="126022"/>
                      </a:cubicBezTo>
                      <a:cubicBezTo>
                        <a:pt x="189306" y="138603"/>
                        <a:pt x="202751" y="151366"/>
                        <a:pt x="216150" y="164129"/>
                      </a:cubicBezTo>
                      <a:cubicBezTo>
                        <a:pt x="217830" y="165719"/>
                        <a:pt x="219465" y="167309"/>
                        <a:pt x="221146" y="168899"/>
                      </a:cubicBezTo>
                      <a:cubicBezTo>
                        <a:pt x="221554" y="169262"/>
                        <a:pt x="222145" y="168671"/>
                        <a:pt x="221736" y="168308"/>
                      </a:cubicBezTo>
                      <a:cubicBezTo>
                        <a:pt x="208246" y="155409"/>
                        <a:pt x="194711" y="142555"/>
                        <a:pt x="181085" y="129837"/>
                      </a:cubicBezTo>
                      <a:cubicBezTo>
                        <a:pt x="167414" y="117119"/>
                        <a:pt x="153651" y="104538"/>
                        <a:pt x="139571" y="92275"/>
                      </a:cubicBezTo>
                      <a:cubicBezTo>
                        <a:pt x="125536" y="80011"/>
                        <a:pt x="111229" y="68066"/>
                        <a:pt x="96513" y="56620"/>
                      </a:cubicBezTo>
                      <a:cubicBezTo>
                        <a:pt x="82523" y="45719"/>
                        <a:pt x="68261" y="35136"/>
                        <a:pt x="53272" y="25643"/>
                      </a:cubicBezTo>
                      <a:cubicBezTo>
                        <a:pt x="38511" y="16332"/>
                        <a:pt x="23023" y="8111"/>
                        <a:pt x="6671" y="2115"/>
                      </a:cubicBezTo>
                      <a:cubicBezTo>
                        <a:pt x="4627" y="1389"/>
                        <a:pt x="2584" y="662"/>
                        <a:pt x="540" y="26"/>
                      </a:cubicBezTo>
                      <a:cubicBezTo>
                        <a:pt x="-5" y="-156"/>
                        <a:pt x="-233" y="662"/>
                        <a:pt x="313" y="844"/>
                      </a:cubicBezTo>
                      <a:lnTo>
                        <a:pt x="313" y="84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9" name="Google Shape;1939;p32"/>
                <p:cNvSpPr/>
                <p:nvPr/>
              </p:nvSpPr>
              <p:spPr>
                <a:xfrm>
                  <a:off x="5099338" y="4727578"/>
                  <a:ext cx="171959" cy="31966"/>
                </a:xfrm>
                <a:custGeom>
                  <a:avLst/>
                  <a:gdLst/>
                  <a:ahLst/>
                  <a:cxnLst/>
                  <a:rect l="l" t="t" r="r" b="b"/>
                  <a:pathLst>
                    <a:path w="95533" h="17759" extrusionOk="0">
                      <a:moveTo>
                        <a:pt x="409" y="1458"/>
                      </a:moveTo>
                      <a:cubicBezTo>
                        <a:pt x="12945" y="459"/>
                        <a:pt x="25617" y="686"/>
                        <a:pt x="38108" y="2140"/>
                      </a:cubicBezTo>
                      <a:cubicBezTo>
                        <a:pt x="50643" y="3593"/>
                        <a:pt x="62998" y="6273"/>
                        <a:pt x="74989" y="10133"/>
                      </a:cubicBezTo>
                      <a:cubicBezTo>
                        <a:pt x="81756" y="12268"/>
                        <a:pt x="88388" y="14812"/>
                        <a:pt x="94883" y="17719"/>
                      </a:cubicBezTo>
                      <a:cubicBezTo>
                        <a:pt x="95382" y="17946"/>
                        <a:pt x="95791" y="17174"/>
                        <a:pt x="95337" y="16946"/>
                      </a:cubicBezTo>
                      <a:cubicBezTo>
                        <a:pt x="83755" y="11814"/>
                        <a:pt x="71673" y="7771"/>
                        <a:pt x="59319" y="4956"/>
                      </a:cubicBezTo>
                      <a:cubicBezTo>
                        <a:pt x="47010" y="2140"/>
                        <a:pt x="34383" y="504"/>
                        <a:pt x="21711" y="96"/>
                      </a:cubicBezTo>
                      <a:cubicBezTo>
                        <a:pt x="14625" y="-131"/>
                        <a:pt x="7494" y="50"/>
                        <a:pt x="409" y="595"/>
                      </a:cubicBezTo>
                      <a:cubicBezTo>
                        <a:pt x="-136" y="641"/>
                        <a:pt x="-136" y="1504"/>
                        <a:pt x="409" y="1458"/>
                      </a:cubicBezTo>
                      <a:lnTo>
                        <a:pt x="409" y="14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0" name="Google Shape;1940;p32"/>
                <p:cNvSpPr/>
                <p:nvPr/>
              </p:nvSpPr>
              <p:spPr>
                <a:xfrm>
                  <a:off x="5134865" y="4609102"/>
                  <a:ext cx="44537" cy="66798"/>
                </a:xfrm>
                <a:custGeom>
                  <a:avLst/>
                  <a:gdLst/>
                  <a:ahLst/>
                  <a:cxnLst/>
                  <a:rect l="l" t="t" r="r" b="b"/>
                  <a:pathLst>
                    <a:path w="24743" h="37110" extrusionOk="0">
                      <a:moveTo>
                        <a:pt x="114" y="728"/>
                      </a:moveTo>
                      <a:cubicBezTo>
                        <a:pt x="7653" y="9176"/>
                        <a:pt x="14194" y="18488"/>
                        <a:pt x="19690" y="28435"/>
                      </a:cubicBezTo>
                      <a:cubicBezTo>
                        <a:pt x="21189" y="31205"/>
                        <a:pt x="22642" y="34021"/>
                        <a:pt x="23959" y="36883"/>
                      </a:cubicBezTo>
                      <a:cubicBezTo>
                        <a:pt x="24187" y="37383"/>
                        <a:pt x="24959" y="36974"/>
                        <a:pt x="24686" y="36474"/>
                      </a:cubicBezTo>
                      <a:cubicBezTo>
                        <a:pt x="19872" y="26209"/>
                        <a:pt x="13876" y="16489"/>
                        <a:pt x="6927" y="7542"/>
                      </a:cubicBezTo>
                      <a:cubicBezTo>
                        <a:pt x="4928" y="4998"/>
                        <a:pt x="2839" y="2545"/>
                        <a:pt x="704" y="138"/>
                      </a:cubicBezTo>
                      <a:cubicBezTo>
                        <a:pt x="341" y="-271"/>
                        <a:pt x="-249" y="320"/>
                        <a:pt x="114" y="728"/>
                      </a:cubicBezTo>
                      <a:lnTo>
                        <a:pt x="114" y="7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1" name="Google Shape;1941;p32"/>
                <p:cNvSpPr/>
                <p:nvPr/>
              </p:nvSpPr>
              <p:spPr>
                <a:xfrm>
                  <a:off x="5241874" y="4661410"/>
                  <a:ext cx="161852" cy="219379"/>
                </a:xfrm>
                <a:custGeom>
                  <a:avLst/>
                  <a:gdLst/>
                  <a:ahLst/>
                  <a:cxnLst/>
                  <a:rect l="l" t="t" r="r" b="b"/>
                  <a:pathLst>
                    <a:path w="89918" h="121877" extrusionOk="0">
                      <a:moveTo>
                        <a:pt x="218" y="832"/>
                      </a:moveTo>
                      <a:cubicBezTo>
                        <a:pt x="8212" y="5738"/>
                        <a:pt x="15707" y="11506"/>
                        <a:pt x="22656" y="17865"/>
                      </a:cubicBezTo>
                      <a:cubicBezTo>
                        <a:pt x="29514" y="24224"/>
                        <a:pt x="35828" y="31127"/>
                        <a:pt x="41687" y="38395"/>
                      </a:cubicBezTo>
                      <a:cubicBezTo>
                        <a:pt x="47501" y="45708"/>
                        <a:pt x="53360" y="54110"/>
                        <a:pt x="58492" y="62422"/>
                      </a:cubicBezTo>
                      <a:cubicBezTo>
                        <a:pt x="63988" y="71279"/>
                        <a:pt x="68984" y="80454"/>
                        <a:pt x="73753" y="89765"/>
                      </a:cubicBezTo>
                      <a:cubicBezTo>
                        <a:pt x="78523" y="99122"/>
                        <a:pt x="83019" y="108660"/>
                        <a:pt x="87470" y="118153"/>
                      </a:cubicBezTo>
                      <a:cubicBezTo>
                        <a:pt x="88016" y="119334"/>
                        <a:pt x="88560" y="120515"/>
                        <a:pt x="89105" y="121650"/>
                      </a:cubicBezTo>
                      <a:cubicBezTo>
                        <a:pt x="89333" y="122150"/>
                        <a:pt x="90105" y="121741"/>
                        <a:pt x="89878" y="121241"/>
                      </a:cubicBezTo>
                      <a:cubicBezTo>
                        <a:pt x="85381" y="111658"/>
                        <a:pt x="80930" y="102074"/>
                        <a:pt x="76161" y="92672"/>
                      </a:cubicBezTo>
                      <a:cubicBezTo>
                        <a:pt x="71437" y="83224"/>
                        <a:pt x="66441" y="73913"/>
                        <a:pt x="60991" y="64875"/>
                      </a:cubicBezTo>
                      <a:cubicBezTo>
                        <a:pt x="55903" y="56472"/>
                        <a:pt x="50407" y="48297"/>
                        <a:pt x="44412" y="40529"/>
                      </a:cubicBezTo>
                      <a:cubicBezTo>
                        <a:pt x="38644" y="33035"/>
                        <a:pt x="32330" y="25950"/>
                        <a:pt x="25517" y="19409"/>
                      </a:cubicBezTo>
                      <a:cubicBezTo>
                        <a:pt x="18750" y="12914"/>
                        <a:pt x="11437" y="7009"/>
                        <a:pt x="3534" y="1922"/>
                      </a:cubicBezTo>
                      <a:cubicBezTo>
                        <a:pt x="2580" y="1287"/>
                        <a:pt x="1626" y="651"/>
                        <a:pt x="627" y="60"/>
                      </a:cubicBezTo>
                      <a:cubicBezTo>
                        <a:pt x="173" y="-213"/>
                        <a:pt x="-281" y="514"/>
                        <a:pt x="218" y="787"/>
                      </a:cubicBezTo>
                      <a:lnTo>
                        <a:pt x="218" y="7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45"/>
        <p:cNvGrpSpPr/>
        <p:nvPr/>
      </p:nvGrpSpPr>
      <p:grpSpPr>
        <a:xfrm>
          <a:off x="0" y="0"/>
          <a:ext cx="0" cy="0"/>
          <a:chOff x="0" y="0"/>
          <a:chExt cx="0" cy="0"/>
        </a:xfrm>
      </p:grpSpPr>
      <p:sp>
        <p:nvSpPr>
          <p:cNvPr id="1946" name="Google Shape;1946;p33"/>
          <p:cNvSpPr txBox="1">
            <a:spLocks noGrp="1"/>
          </p:cNvSpPr>
          <p:nvPr>
            <p:ph type="subTitle" idx="1"/>
          </p:nvPr>
        </p:nvSpPr>
        <p:spPr>
          <a:xfrm>
            <a:off x="720000" y="1299600"/>
            <a:ext cx="51777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Quality</a:t>
            </a:r>
            <a:endParaRPr/>
          </a:p>
        </p:txBody>
      </p:sp>
      <p:sp>
        <p:nvSpPr>
          <p:cNvPr id="1947" name="Google Shape;1947;p33"/>
          <p:cNvSpPr txBox="1">
            <a:spLocks noGrp="1"/>
          </p:cNvSpPr>
          <p:nvPr>
            <p:ph type="subTitle" idx="5"/>
          </p:nvPr>
        </p:nvSpPr>
        <p:spPr>
          <a:xfrm>
            <a:off x="720000" y="2413925"/>
            <a:ext cx="51777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Platforms</a:t>
            </a:r>
            <a:endParaRPr/>
          </a:p>
        </p:txBody>
      </p:sp>
      <p:sp>
        <p:nvSpPr>
          <p:cNvPr id="1948" name="Google Shape;1948;p33"/>
          <p:cNvSpPr txBox="1">
            <a:spLocks noGrp="1"/>
          </p:cNvSpPr>
          <p:nvPr>
            <p:ph type="subTitle" idx="6"/>
          </p:nvPr>
        </p:nvSpPr>
        <p:spPr>
          <a:xfrm>
            <a:off x="720000" y="3528250"/>
            <a:ext cx="51777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Captions</a:t>
            </a:r>
            <a:endParaRPr/>
          </a:p>
        </p:txBody>
      </p:sp>
      <p:sp>
        <p:nvSpPr>
          <p:cNvPr id="1949" name="Google Shape;1949;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 creation</a:t>
            </a:r>
            <a:endParaRPr/>
          </a:p>
        </p:txBody>
      </p:sp>
      <p:sp>
        <p:nvSpPr>
          <p:cNvPr id="1950" name="Google Shape;1950;p33"/>
          <p:cNvSpPr txBox="1">
            <a:spLocks noGrp="1"/>
          </p:cNvSpPr>
          <p:nvPr>
            <p:ph type="subTitle" idx="2"/>
          </p:nvPr>
        </p:nvSpPr>
        <p:spPr>
          <a:xfrm>
            <a:off x="720000" y="1570600"/>
            <a:ext cx="5177700" cy="6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Produce high-quality content for individuals, organizations, or causes. Mix images, videos, and captions to keep it engaging and dynamic. Showcase personal experiences or organizational impact</a:t>
            </a:r>
            <a:endParaRPr/>
          </a:p>
        </p:txBody>
      </p:sp>
      <p:sp>
        <p:nvSpPr>
          <p:cNvPr id="1951" name="Google Shape;1951;p33"/>
          <p:cNvSpPr txBox="1">
            <a:spLocks noGrp="1"/>
          </p:cNvSpPr>
          <p:nvPr>
            <p:ph type="subTitle" idx="3"/>
          </p:nvPr>
        </p:nvSpPr>
        <p:spPr>
          <a:xfrm>
            <a:off x="720000" y="2684925"/>
            <a:ext cx="5177700" cy="6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Tailor content to each platform's characteristics and user expectations. Adapt visuals and messages to the platform's nuances for better resonance</a:t>
            </a:r>
            <a:endParaRPr/>
          </a:p>
        </p:txBody>
      </p:sp>
      <p:sp>
        <p:nvSpPr>
          <p:cNvPr id="1952" name="Google Shape;1952;p33"/>
          <p:cNvSpPr txBox="1">
            <a:spLocks noGrp="1"/>
          </p:cNvSpPr>
          <p:nvPr>
            <p:ph type="subTitle" idx="4"/>
          </p:nvPr>
        </p:nvSpPr>
        <p:spPr>
          <a:xfrm>
            <a:off x="720000" y="3799250"/>
            <a:ext cx="5177700" cy="6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Enhance content with concise, engaging captions. Share stories that resonate with your audience. For causes, emphasize your mission. Utilize relevant hashtags to amplify reach</a:t>
            </a:r>
            <a:endParaRPr/>
          </a:p>
        </p:txBody>
      </p:sp>
      <p:sp>
        <p:nvSpPr>
          <p:cNvPr id="1953" name="Google Shape;1953;p33"/>
          <p:cNvSpPr/>
          <p:nvPr/>
        </p:nvSpPr>
        <p:spPr>
          <a:xfrm>
            <a:off x="6594577" y="1607667"/>
            <a:ext cx="717473" cy="346144"/>
          </a:xfrm>
          <a:custGeom>
            <a:avLst/>
            <a:gdLst/>
            <a:ahLst/>
            <a:cxnLst/>
            <a:rect l="l" t="t" r="r" b="b"/>
            <a:pathLst>
              <a:path w="242185" h="116842" extrusionOk="0">
                <a:moveTo>
                  <a:pt x="241427" y="94548"/>
                </a:moveTo>
                <a:cubicBezTo>
                  <a:pt x="243816" y="85301"/>
                  <a:pt x="240432" y="74818"/>
                  <a:pt x="233097" y="68709"/>
                </a:cubicBezTo>
                <a:cubicBezTo>
                  <a:pt x="225757" y="62600"/>
                  <a:pt x="214833" y="61178"/>
                  <a:pt x="206176" y="65202"/>
                </a:cubicBezTo>
                <a:cubicBezTo>
                  <a:pt x="206658" y="57095"/>
                  <a:pt x="202402" y="48878"/>
                  <a:pt x="195502" y="44595"/>
                </a:cubicBezTo>
                <a:cubicBezTo>
                  <a:pt x="188603" y="40312"/>
                  <a:pt x="179346" y="40144"/>
                  <a:pt x="172297" y="44177"/>
                </a:cubicBezTo>
                <a:cubicBezTo>
                  <a:pt x="174523" y="34680"/>
                  <a:pt x="173882" y="24533"/>
                  <a:pt x="170476" y="15395"/>
                </a:cubicBezTo>
                <a:cubicBezTo>
                  <a:pt x="168922" y="11220"/>
                  <a:pt x="166701" y="7137"/>
                  <a:pt x="163190" y="4398"/>
                </a:cubicBezTo>
                <a:cubicBezTo>
                  <a:pt x="159675" y="1659"/>
                  <a:pt x="152190" y="-344"/>
                  <a:pt x="148197" y="1628"/>
                </a:cubicBezTo>
                <a:cubicBezTo>
                  <a:pt x="135779" y="-2024"/>
                  <a:pt x="121695" y="569"/>
                  <a:pt x="111389" y="8400"/>
                </a:cubicBezTo>
                <a:cubicBezTo>
                  <a:pt x="101087" y="16235"/>
                  <a:pt x="94819" y="29116"/>
                  <a:pt x="95019" y="42056"/>
                </a:cubicBezTo>
                <a:cubicBezTo>
                  <a:pt x="82215" y="39404"/>
                  <a:pt x="68330" y="50037"/>
                  <a:pt x="67558" y="63095"/>
                </a:cubicBezTo>
                <a:cubicBezTo>
                  <a:pt x="61903" y="58666"/>
                  <a:pt x="53909" y="57422"/>
                  <a:pt x="47174" y="59915"/>
                </a:cubicBezTo>
                <a:cubicBezTo>
                  <a:pt x="40438" y="62414"/>
                  <a:pt x="35187" y="68568"/>
                  <a:pt x="33788" y="75613"/>
                </a:cubicBezTo>
                <a:cubicBezTo>
                  <a:pt x="27529" y="74318"/>
                  <a:pt x="21080" y="73065"/>
                  <a:pt x="14784" y="74182"/>
                </a:cubicBezTo>
                <a:cubicBezTo>
                  <a:pt x="8489" y="75299"/>
                  <a:pt x="2298" y="79328"/>
                  <a:pt x="495" y="85460"/>
                </a:cubicBezTo>
                <a:cubicBezTo>
                  <a:pt x="-1394" y="91887"/>
                  <a:pt x="2321" y="99222"/>
                  <a:pt x="8280" y="102283"/>
                </a:cubicBezTo>
                <a:cubicBezTo>
                  <a:pt x="14239" y="105349"/>
                  <a:pt x="21793" y="104418"/>
                  <a:pt x="27402" y="100757"/>
                </a:cubicBezTo>
                <a:cubicBezTo>
                  <a:pt x="28669" y="99931"/>
                  <a:pt x="30009" y="98927"/>
                  <a:pt x="31517" y="99068"/>
                </a:cubicBezTo>
                <a:cubicBezTo>
                  <a:pt x="32784" y="99186"/>
                  <a:pt x="33815" y="100081"/>
                  <a:pt x="34787" y="100898"/>
                </a:cubicBezTo>
                <a:cubicBezTo>
                  <a:pt x="45688" y="110068"/>
                  <a:pt x="60709" y="114143"/>
                  <a:pt x="74753" y="111731"/>
                </a:cubicBezTo>
                <a:cubicBezTo>
                  <a:pt x="80299" y="110777"/>
                  <a:pt x="86235" y="108388"/>
                  <a:pt x="88592" y="103278"/>
                </a:cubicBezTo>
                <a:cubicBezTo>
                  <a:pt x="86676" y="109755"/>
                  <a:pt x="93225" y="116314"/>
                  <a:pt x="99965" y="116800"/>
                </a:cubicBezTo>
                <a:cubicBezTo>
                  <a:pt x="106706" y="117286"/>
                  <a:pt x="113001" y="113566"/>
                  <a:pt x="118379" y="109473"/>
                </a:cubicBezTo>
                <a:cubicBezTo>
                  <a:pt x="119601" y="108542"/>
                  <a:pt x="120882" y="107552"/>
                  <a:pt x="122399" y="107325"/>
                </a:cubicBezTo>
                <a:cubicBezTo>
                  <a:pt x="124742" y="106975"/>
                  <a:pt x="126891" y="108506"/>
                  <a:pt x="128975" y="109628"/>
                </a:cubicBezTo>
                <a:cubicBezTo>
                  <a:pt x="138877" y="114974"/>
                  <a:pt x="152753" y="110813"/>
                  <a:pt x="158076" y="100903"/>
                </a:cubicBezTo>
                <a:cubicBezTo>
                  <a:pt x="158135" y="102924"/>
                  <a:pt x="160829" y="103128"/>
                  <a:pt x="162532" y="104214"/>
                </a:cubicBezTo>
                <a:cubicBezTo>
                  <a:pt x="169867" y="108878"/>
                  <a:pt x="180877" y="106094"/>
                  <a:pt x="185115" y="98500"/>
                </a:cubicBezTo>
                <a:cubicBezTo>
                  <a:pt x="184193" y="101684"/>
                  <a:pt x="187754" y="104400"/>
                  <a:pt x="190992" y="105104"/>
                </a:cubicBezTo>
                <a:cubicBezTo>
                  <a:pt x="198496" y="106739"/>
                  <a:pt x="206853" y="102969"/>
                  <a:pt x="210596" y="96265"/>
                </a:cubicBezTo>
                <a:cubicBezTo>
                  <a:pt x="211749" y="103155"/>
                  <a:pt x="218635" y="108583"/>
                  <a:pt x="225602" y="108093"/>
                </a:cubicBezTo>
                <a:cubicBezTo>
                  <a:pt x="232570" y="107602"/>
                  <a:pt x="239678" y="101307"/>
                  <a:pt x="241422" y="9454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54" name="Google Shape;1954;p33"/>
          <p:cNvGrpSpPr/>
          <p:nvPr/>
        </p:nvGrpSpPr>
        <p:grpSpPr>
          <a:xfrm>
            <a:off x="7312038" y="1271129"/>
            <a:ext cx="2080589" cy="2278419"/>
            <a:chOff x="7527883" y="1699203"/>
            <a:chExt cx="1361731" cy="1491112"/>
          </a:xfrm>
        </p:grpSpPr>
        <p:sp>
          <p:nvSpPr>
            <p:cNvPr id="1955" name="Google Shape;1955;p33"/>
            <p:cNvSpPr/>
            <p:nvPr/>
          </p:nvSpPr>
          <p:spPr>
            <a:xfrm>
              <a:off x="7738190" y="2404890"/>
              <a:ext cx="463581" cy="474618"/>
            </a:xfrm>
            <a:custGeom>
              <a:avLst/>
              <a:gdLst/>
              <a:ahLst/>
              <a:cxnLst/>
              <a:rect l="l" t="t" r="r" b="b"/>
              <a:pathLst>
                <a:path w="225313" h="230677" extrusionOk="0">
                  <a:moveTo>
                    <a:pt x="195126" y="66445"/>
                  </a:moveTo>
                  <a:cubicBezTo>
                    <a:pt x="153202" y="35282"/>
                    <a:pt x="86934" y="0"/>
                    <a:pt x="86934" y="0"/>
                  </a:cubicBezTo>
                  <a:lnTo>
                    <a:pt x="43467" y="38753"/>
                  </a:lnTo>
                  <a:lnTo>
                    <a:pt x="0" y="77505"/>
                  </a:lnTo>
                  <a:cubicBezTo>
                    <a:pt x="0" y="77505"/>
                    <a:pt x="27525" y="147352"/>
                    <a:pt x="53687" y="192545"/>
                  </a:cubicBezTo>
                  <a:cubicBezTo>
                    <a:pt x="79894" y="237734"/>
                    <a:pt x="136215" y="230208"/>
                    <a:pt x="136215" y="230208"/>
                  </a:cubicBezTo>
                  <a:lnTo>
                    <a:pt x="136488" y="229954"/>
                  </a:lnTo>
                  <a:cubicBezTo>
                    <a:pt x="141847" y="231116"/>
                    <a:pt x="162513" y="217272"/>
                    <a:pt x="184906" y="197328"/>
                  </a:cubicBezTo>
                  <a:cubicBezTo>
                    <a:pt x="207252" y="177384"/>
                    <a:pt x="223377" y="158399"/>
                    <a:pt x="222832" y="152953"/>
                  </a:cubicBezTo>
                  <a:lnTo>
                    <a:pt x="223104" y="152698"/>
                  </a:lnTo>
                  <a:cubicBezTo>
                    <a:pt x="223104" y="152698"/>
                    <a:pt x="237003" y="97599"/>
                    <a:pt x="195080" y="6643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6" name="Google Shape;1956;p33"/>
            <p:cNvSpPr/>
            <p:nvPr/>
          </p:nvSpPr>
          <p:spPr>
            <a:xfrm rot="-2499397">
              <a:off x="7707425" y="2463807"/>
              <a:ext cx="240021" cy="40556"/>
            </a:xfrm>
            <a:custGeom>
              <a:avLst/>
              <a:gdLst/>
              <a:ahLst/>
              <a:cxnLst/>
              <a:rect l="l" t="t" r="r" b="b"/>
              <a:pathLst>
                <a:path w="116448" h="19676" extrusionOk="0">
                  <a:moveTo>
                    <a:pt x="116448" y="9837"/>
                  </a:moveTo>
                  <a:cubicBezTo>
                    <a:pt x="116448" y="15271"/>
                    <a:pt x="90380" y="19675"/>
                    <a:pt x="58224" y="19675"/>
                  </a:cubicBezTo>
                  <a:cubicBezTo>
                    <a:pt x="26067" y="19675"/>
                    <a:pt x="-1" y="15271"/>
                    <a:pt x="-1" y="9837"/>
                  </a:cubicBezTo>
                  <a:cubicBezTo>
                    <a:pt x="-1" y="4404"/>
                    <a:pt x="26067" y="-1"/>
                    <a:pt x="58224" y="-1"/>
                  </a:cubicBezTo>
                  <a:cubicBezTo>
                    <a:pt x="90380" y="-1"/>
                    <a:pt x="116448" y="4404"/>
                    <a:pt x="116448" y="98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7" name="Google Shape;1957;p33"/>
            <p:cNvSpPr/>
            <p:nvPr/>
          </p:nvSpPr>
          <p:spPr>
            <a:xfrm>
              <a:off x="7579830" y="2735886"/>
              <a:ext cx="438476" cy="156129"/>
            </a:xfrm>
            <a:custGeom>
              <a:avLst/>
              <a:gdLst/>
              <a:ahLst/>
              <a:cxnLst/>
              <a:rect l="l" t="t" r="r" b="b"/>
              <a:pathLst>
                <a:path w="213111" h="75883" extrusionOk="0">
                  <a:moveTo>
                    <a:pt x="213112" y="69488"/>
                  </a:moveTo>
                  <a:lnTo>
                    <a:pt x="51325" y="75883"/>
                  </a:lnTo>
                  <a:lnTo>
                    <a:pt x="0" y="71310"/>
                  </a:lnTo>
                  <a:lnTo>
                    <a:pt x="817" y="50471"/>
                  </a:lnTo>
                  <a:lnTo>
                    <a:pt x="174187" y="0"/>
                  </a:lnTo>
                  <a:lnTo>
                    <a:pt x="213112" y="6948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8" name="Google Shape;1958;p33"/>
            <p:cNvSpPr/>
            <p:nvPr/>
          </p:nvSpPr>
          <p:spPr>
            <a:xfrm rot="-583537">
              <a:off x="7569381" y="2840625"/>
              <a:ext cx="22216" cy="42941"/>
            </a:xfrm>
            <a:custGeom>
              <a:avLst/>
              <a:gdLst/>
              <a:ahLst/>
              <a:cxnLst/>
              <a:rect l="l" t="t" r="r" b="b"/>
              <a:pathLst>
                <a:path w="10800" h="20875" extrusionOk="0">
                  <a:moveTo>
                    <a:pt x="10801" y="10438"/>
                  </a:moveTo>
                  <a:cubicBezTo>
                    <a:pt x="10801" y="16202"/>
                    <a:pt x="8383" y="20875"/>
                    <a:pt x="5401" y="20875"/>
                  </a:cubicBezTo>
                  <a:cubicBezTo>
                    <a:pt x="2418" y="20875"/>
                    <a:pt x="0" y="16202"/>
                    <a:pt x="0" y="10438"/>
                  </a:cubicBezTo>
                  <a:cubicBezTo>
                    <a:pt x="0" y="4673"/>
                    <a:pt x="2418" y="0"/>
                    <a:pt x="5401" y="0"/>
                  </a:cubicBezTo>
                  <a:cubicBezTo>
                    <a:pt x="8383" y="0"/>
                    <a:pt x="10801" y="4673"/>
                    <a:pt x="10801" y="104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9" name="Google Shape;1959;p33"/>
            <p:cNvSpPr/>
            <p:nvPr/>
          </p:nvSpPr>
          <p:spPr>
            <a:xfrm>
              <a:off x="7954828" y="2369431"/>
              <a:ext cx="310475" cy="329398"/>
            </a:xfrm>
            <a:custGeom>
              <a:avLst/>
              <a:gdLst/>
              <a:ahLst/>
              <a:cxnLst/>
              <a:rect l="l" t="t" r="r" b="b"/>
              <a:pathLst>
                <a:path w="150899" h="160096" extrusionOk="0">
                  <a:moveTo>
                    <a:pt x="139122" y="133380"/>
                  </a:moveTo>
                  <a:lnTo>
                    <a:pt x="109145" y="160096"/>
                  </a:lnTo>
                  <a:lnTo>
                    <a:pt x="99606" y="149377"/>
                  </a:lnTo>
                  <a:lnTo>
                    <a:pt x="129584" y="122661"/>
                  </a:lnTo>
                  <a:cubicBezTo>
                    <a:pt x="138168" y="114989"/>
                    <a:pt x="138940" y="101754"/>
                    <a:pt x="131264" y="93151"/>
                  </a:cubicBezTo>
                  <a:lnTo>
                    <a:pt x="67222" y="21333"/>
                  </a:lnTo>
                  <a:cubicBezTo>
                    <a:pt x="59546" y="12730"/>
                    <a:pt x="46283" y="11976"/>
                    <a:pt x="37699" y="19648"/>
                  </a:cubicBezTo>
                  <a:lnTo>
                    <a:pt x="9583" y="44729"/>
                  </a:lnTo>
                  <a:lnTo>
                    <a:pt x="0" y="34010"/>
                  </a:lnTo>
                  <a:lnTo>
                    <a:pt x="28161" y="8929"/>
                  </a:lnTo>
                  <a:cubicBezTo>
                    <a:pt x="42649" y="-4012"/>
                    <a:pt x="64996" y="-2735"/>
                    <a:pt x="77941" y="11776"/>
                  </a:cubicBezTo>
                  <a:lnTo>
                    <a:pt x="141983" y="83595"/>
                  </a:lnTo>
                  <a:cubicBezTo>
                    <a:pt x="154928" y="98102"/>
                    <a:pt x="153611" y="120440"/>
                    <a:pt x="139122" y="13338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0" name="Google Shape;1960;p33"/>
            <p:cNvSpPr/>
            <p:nvPr/>
          </p:nvSpPr>
          <p:spPr>
            <a:xfrm>
              <a:off x="7888257" y="2799116"/>
              <a:ext cx="44008" cy="31613"/>
            </a:xfrm>
            <a:custGeom>
              <a:avLst/>
              <a:gdLst/>
              <a:ahLst/>
              <a:cxnLst/>
              <a:rect l="l" t="t" r="r" b="b"/>
              <a:pathLst>
                <a:path w="21389" h="15365" extrusionOk="0">
                  <a:moveTo>
                    <a:pt x="122" y="1228"/>
                  </a:moveTo>
                  <a:cubicBezTo>
                    <a:pt x="2938" y="7373"/>
                    <a:pt x="8524" y="12120"/>
                    <a:pt x="14928" y="14236"/>
                  </a:cubicBezTo>
                  <a:cubicBezTo>
                    <a:pt x="16745" y="14845"/>
                    <a:pt x="18653" y="15213"/>
                    <a:pt x="20606" y="15363"/>
                  </a:cubicBezTo>
                  <a:cubicBezTo>
                    <a:pt x="21651" y="15445"/>
                    <a:pt x="21651" y="13800"/>
                    <a:pt x="20606" y="13719"/>
                  </a:cubicBezTo>
                  <a:cubicBezTo>
                    <a:pt x="14247" y="13228"/>
                    <a:pt x="8297" y="9899"/>
                    <a:pt x="4346" y="4966"/>
                  </a:cubicBezTo>
                  <a:cubicBezTo>
                    <a:pt x="3210" y="3572"/>
                    <a:pt x="2256" y="2023"/>
                    <a:pt x="1529" y="401"/>
                  </a:cubicBezTo>
                  <a:cubicBezTo>
                    <a:pt x="1348" y="-3"/>
                    <a:pt x="758" y="-103"/>
                    <a:pt x="394" y="106"/>
                  </a:cubicBezTo>
                  <a:cubicBezTo>
                    <a:pt x="-15" y="347"/>
                    <a:pt x="-105" y="828"/>
                    <a:pt x="122" y="1233"/>
                  </a:cubicBezTo>
                  <a:lnTo>
                    <a:pt x="122"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1" name="Google Shape;1961;p33"/>
            <p:cNvSpPr/>
            <p:nvPr/>
          </p:nvSpPr>
          <p:spPr>
            <a:xfrm>
              <a:off x="7930447" y="2803346"/>
              <a:ext cx="28620" cy="20484"/>
            </a:xfrm>
            <a:custGeom>
              <a:avLst/>
              <a:gdLst/>
              <a:ahLst/>
              <a:cxnLst/>
              <a:rect l="l" t="t" r="r" b="b"/>
              <a:pathLst>
                <a:path w="13910" h="9956" extrusionOk="0">
                  <a:moveTo>
                    <a:pt x="120" y="1237"/>
                  </a:moveTo>
                  <a:cubicBezTo>
                    <a:pt x="3254" y="5484"/>
                    <a:pt x="7796" y="8591"/>
                    <a:pt x="12883" y="9926"/>
                  </a:cubicBezTo>
                  <a:cubicBezTo>
                    <a:pt x="13928" y="10194"/>
                    <a:pt x="14337" y="8609"/>
                    <a:pt x="13338" y="8341"/>
                  </a:cubicBezTo>
                  <a:cubicBezTo>
                    <a:pt x="8659" y="7119"/>
                    <a:pt x="4435" y="4303"/>
                    <a:pt x="1528" y="406"/>
                  </a:cubicBezTo>
                  <a:cubicBezTo>
                    <a:pt x="1301" y="47"/>
                    <a:pt x="847" y="-130"/>
                    <a:pt x="438" y="110"/>
                  </a:cubicBezTo>
                  <a:cubicBezTo>
                    <a:pt x="75" y="315"/>
                    <a:pt x="-152" y="878"/>
                    <a:pt x="120" y="1237"/>
                  </a:cubicBezTo>
                  <a:lnTo>
                    <a:pt x="120" y="1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2" name="Google Shape;1962;p33"/>
            <p:cNvSpPr/>
            <p:nvPr/>
          </p:nvSpPr>
          <p:spPr>
            <a:xfrm>
              <a:off x="7971311" y="2807605"/>
              <a:ext cx="21725" cy="10481"/>
            </a:xfrm>
            <a:custGeom>
              <a:avLst/>
              <a:gdLst/>
              <a:ahLst/>
              <a:cxnLst/>
              <a:rect l="l" t="t" r="r" b="b"/>
              <a:pathLst>
                <a:path w="10559" h="5094" extrusionOk="0">
                  <a:moveTo>
                    <a:pt x="581" y="1630"/>
                  </a:moveTo>
                  <a:cubicBezTo>
                    <a:pt x="3579" y="2770"/>
                    <a:pt x="6531" y="3915"/>
                    <a:pt x="9528" y="5055"/>
                  </a:cubicBezTo>
                  <a:cubicBezTo>
                    <a:pt x="9937" y="5214"/>
                    <a:pt x="10437" y="4878"/>
                    <a:pt x="10528" y="4478"/>
                  </a:cubicBezTo>
                  <a:cubicBezTo>
                    <a:pt x="10664" y="4015"/>
                    <a:pt x="10346" y="3624"/>
                    <a:pt x="9937" y="3465"/>
                  </a:cubicBezTo>
                  <a:cubicBezTo>
                    <a:pt x="6985" y="2325"/>
                    <a:pt x="3987" y="1180"/>
                    <a:pt x="1035" y="40"/>
                  </a:cubicBezTo>
                  <a:cubicBezTo>
                    <a:pt x="626" y="-119"/>
                    <a:pt x="126" y="217"/>
                    <a:pt x="35" y="617"/>
                  </a:cubicBezTo>
                  <a:cubicBezTo>
                    <a:pt x="-101" y="1080"/>
                    <a:pt x="172" y="1471"/>
                    <a:pt x="581" y="1630"/>
                  </a:cubicBezTo>
                  <a:lnTo>
                    <a:pt x="581" y="163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3" name="Google Shape;1963;p33"/>
            <p:cNvSpPr/>
            <p:nvPr/>
          </p:nvSpPr>
          <p:spPr>
            <a:xfrm>
              <a:off x="7547269" y="2977402"/>
              <a:ext cx="65132" cy="212912"/>
            </a:xfrm>
            <a:custGeom>
              <a:avLst/>
              <a:gdLst/>
              <a:ahLst/>
              <a:cxnLst/>
              <a:rect l="l" t="t" r="r" b="b"/>
              <a:pathLst>
                <a:path w="31656" h="103481" extrusionOk="0">
                  <a:moveTo>
                    <a:pt x="5" y="80371"/>
                  </a:moveTo>
                  <a:cubicBezTo>
                    <a:pt x="-131" y="89310"/>
                    <a:pt x="2367" y="100092"/>
                    <a:pt x="10860" y="102900"/>
                  </a:cubicBezTo>
                  <a:cubicBezTo>
                    <a:pt x="18219" y="105329"/>
                    <a:pt x="26303" y="99811"/>
                    <a:pt x="29392" y="92716"/>
                  </a:cubicBezTo>
                  <a:cubicBezTo>
                    <a:pt x="32481" y="85622"/>
                    <a:pt x="31799" y="77519"/>
                    <a:pt x="30891" y="69838"/>
                  </a:cubicBezTo>
                  <a:cubicBezTo>
                    <a:pt x="28120" y="46910"/>
                    <a:pt x="24623" y="21525"/>
                    <a:pt x="15948" y="0"/>
                  </a:cubicBezTo>
                  <a:cubicBezTo>
                    <a:pt x="12632" y="3711"/>
                    <a:pt x="12904" y="12354"/>
                    <a:pt x="11860" y="17319"/>
                  </a:cubicBezTo>
                  <a:cubicBezTo>
                    <a:pt x="10361" y="24568"/>
                    <a:pt x="8453" y="31740"/>
                    <a:pt x="6682" y="38930"/>
                  </a:cubicBezTo>
                  <a:cubicBezTo>
                    <a:pt x="3321" y="52528"/>
                    <a:pt x="187" y="66300"/>
                    <a:pt x="5" y="8037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4" name="Google Shape;1964;p33"/>
            <p:cNvSpPr/>
            <p:nvPr/>
          </p:nvSpPr>
          <p:spPr>
            <a:xfrm>
              <a:off x="7527883" y="2892167"/>
              <a:ext cx="38749" cy="109554"/>
            </a:xfrm>
            <a:custGeom>
              <a:avLst/>
              <a:gdLst/>
              <a:ahLst/>
              <a:cxnLst/>
              <a:rect l="l" t="t" r="r" b="b"/>
              <a:pathLst>
                <a:path w="18833" h="53246" extrusionOk="0">
                  <a:moveTo>
                    <a:pt x="2105" y="32807"/>
                  </a:moveTo>
                  <a:cubicBezTo>
                    <a:pt x="788" y="36704"/>
                    <a:pt x="-438" y="40796"/>
                    <a:pt x="152" y="44862"/>
                  </a:cubicBezTo>
                  <a:cubicBezTo>
                    <a:pt x="788" y="48927"/>
                    <a:pt x="3832" y="52919"/>
                    <a:pt x="7919" y="53228"/>
                  </a:cubicBezTo>
                  <a:cubicBezTo>
                    <a:pt x="11689" y="53510"/>
                    <a:pt x="15141" y="50603"/>
                    <a:pt x="16640" y="47146"/>
                  </a:cubicBezTo>
                  <a:cubicBezTo>
                    <a:pt x="22408" y="33934"/>
                    <a:pt x="14869" y="14180"/>
                    <a:pt x="15822" y="0"/>
                  </a:cubicBezTo>
                  <a:cubicBezTo>
                    <a:pt x="9963" y="10533"/>
                    <a:pt x="5921" y="21466"/>
                    <a:pt x="2105" y="328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5" name="Google Shape;1965;p33"/>
            <p:cNvSpPr/>
            <p:nvPr/>
          </p:nvSpPr>
          <p:spPr>
            <a:xfrm>
              <a:off x="8443474" y="1699203"/>
              <a:ext cx="446140" cy="550797"/>
            </a:xfrm>
            <a:custGeom>
              <a:avLst/>
              <a:gdLst/>
              <a:ahLst/>
              <a:cxnLst/>
              <a:rect l="l" t="t" r="r" b="b"/>
              <a:pathLst>
                <a:path w="216836" h="267702" extrusionOk="0">
                  <a:moveTo>
                    <a:pt x="0" y="203169"/>
                  </a:moveTo>
                  <a:cubicBezTo>
                    <a:pt x="3179" y="199236"/>
                    <a:pt x="154338" y="0"/>
                    <a:pt x="154338" y="0"/>
                  </a:cubicBezTo>
                  <a:lnTo>
                    <a:pt x="216836" y="150427"/>
                  </a:lnTo>
                  <a:lnTo>
                    <a:pt x="60591" y="267702"/>
                  </a:lnTo>
                  <a:lnTo>
                    <a:pt x="0" y="203174"/>
                  </a:lnTo>
                  <a:close/>
                </a:path>
              </a:pathLst>
            </a:custGeom>
            <a:solidFill>
              <a:srgbClr val="F8C99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6" name="Google Shape;1966;p33"/>
            <p:cNvSpPr/>
            <p:nvPr/>
          </p:nvSpPr>
          <p:spPr>
            <a:xfrm>
              <a:off x="8072371" y="2002950"/>
              <a:ext cx="584482" cy="583976"/>
            </a:xfrm>
            <a:custGeom>
              <a:avLst/>
              <a:gdLst/>
              <a:ahLst/>
              <a:cxnLst/>
              <a:rect l="l" t="t" r="r" b="b"/>
              <a:pathLst>
                <a:path w="284074" h="283828" extrusionOk="0">
                  <a:moveTo>
                    <a:pt x="206179" y="0"/>
                  </a:moveTo>
                  <a:lnTo>
                    <a:pt x="86588" y="123361"/>
                  </a:lnTo>
                  <a:cubicBezTo>
                    <a:pt x="86588" y="123361"/>
                    <a:pt x="68465" y="106837"/>
                    <a:pt x="48798" y="116280"/>
                  </a:cubicBezTo>
                  <a:cubicBezTo>
                    <a:pt x="29131" y="125723"/>
                    <a:pt x="-801" y="167433"/>
                    <a:pt x="16" y="174514"/>
                  </a:cubicBezTo>
                  <a:cubicBezTo>
                    <a:pt x="789" y="181595"/>
                    <a:pt x="9509" y="197333"/>
                    <a:pt x="9509" y="197333"/>
                  </a:cubicBezTo>
                  <a:cubicBezTo>
                    <a:pt x="9509" y="197333"/>
                    <a:pt x="153" y="220942"/>
                    <a:pt x="9509" y="231957"/>
                  </a:cubicBezTo>
                  <a:cubicBezTo>
                    <a:pt x="18911" y="242975"/>
                    <a:pt x="64513" y="290190"/>
                    <a:pt x="79502" y="283109"/>
                  </a:cubicBezTo>
                  <a:cubicBezTo>
                    <a:pt x="94445" y="276028"/>
                    <a:pt x="284075" y="112342"/>
                    <a:pt x="284075" y="112342"/>
                  </a:cubicBezTo>
                  <a:lnTo>
                    <a:pt x="206179"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7" name="Google Shape;1967;p33"/>
            <p:cNvSpPr/>
            <p:nvPr/>
          </p:nvSpPr>
          <p:spPr>
            <a:xfrm>
              <a:off x="8086008" y="2334786"/>
              <a:ext cx="53384" cy="150265"/>
            </a:xfrm>
            <a:custGeom>
              <a:avLst/>
              <a:gdLst/>
              <a:ahLst/>
              <a:cxnLst/>
              <a:rect l="l" t="t" r="r" b="b"/>
              <a:pathLst>
                <a:path w="25946" h="73033" extrusionOk="0">
                  <a:moveTo>
                    <a:pt x="24417" y="401"/>
                  </a:moveTo>
                  <a:cubicBezTo>
                    <a:pt x="19739" y="10407"/>
                    <a:pt x="12880" y="19155"/>
                    <a:pt x="7566" y="28794"/>
                  </a:cubicBezTo>
                  <a:cubicBezTo>
                    <a:pt x="2661" y="37701"/>
                    <a:pt x="-1018" y="47738"/>
                    <a:pt x="254" y="58062"/>
                  </a:cubicBezTo>
                  <a:cubicBezTo>
                    <a:pt x="889" y="63422"/>
                    <a:pt x="2797" y="68573"/>
                    <a:pt x="6294" y="72756"/>
                  </a:cubicBezTo>
                  <a:cubicBezTo>
                    <a:pt x="6976" y="73573"/>
                    <a:pt x="8111" y="72402"/>
                    <a:pt x="7430" y="71593"/>
                  </a:cubicBezTo>
                  <a:cubicBezTo>
                    <a:pt x="1389" y="64299"/>
                    <a:pt x="572" y="53993"/>
                    <a:pt x="2706" y="45068"/>
                  </a:cubicBezTo>
                  <a:cubicBezTo>
                    <a:pt x="5159" y="34771"/>
                    <a:pt x="11109" y="25805"/>
                    <a:pt x="16741" y="17012"/>
                  </a:cubicBezTo>
                  <a:cubicBezTo>
                    <a:pt x="20011" y="11902"/>
                    <a:pt x="23282" y="6747"/>
                    <a:pt x="25825" y="1233"/>
                  </a:cubicBezTo>
                  <a:cubicBezTo>
                    <a:pt x="26052" y="828"/>
                    <a:pt x="25961" y="347"/>
                    <a:pt x="25553" y="106"/>
                  </a:cubicBezTo>
                  <a:cubicBezTo>
                    <a:pt x="25189" y="-103"/>
                    <a:pt x="24599" y="-3"/>
                    <a:pt x="24417" y="401"/>
                  </a:cubicBezTo>
                  <a:lnTo>
                    <a:pt x="24417" y="40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8" name="Google Shape;1968;p33"/>
            <p:cNvSpPr/>
            <p:nvPr/>
          </p:nvSpPr>
          <p:spPr>
            <a:xfrm>
              <a:off x="8115989" y="2422684"/>
              <a:ext cx="77432" cy="90330"/>
            </a:xfrm>
            <a:custGeom>
              <a:avLst/>
              <a:gdLst/>
              <a:ahLst/>
              <a:cxnLst/>
              <a:rect l="l" t="t" r="r" b="b"/>
              <a:pathLst>
                <a:path w="37634" h="43903" extrusionOk="0">
                  <a:moveTo>
                    <a:pt x="48" y="1052"/>
                  </a:moveTo>
                  <a:cubicBezTo>
                    <a:pt x="2955" y="7878"/>
                    <a:pt x="6634" y="14342"/>
                    <a:pt x="11040" y="20287"/>
                  </a:cubicBezTo>
                  <a:cubicBezTo>
                    <a:pt x="15446" y="26233"/>
                    <a:pt x="20533" y="31656"/>
                    <a:pt x="26210" y="36393"/>
                  </a:cubicBezTo>
                  <a:cubicBezTo>
                    <a:pt x="29435" y="39078"/>
                    <a:pt x="32841" y="41548"/>
                    <a:pt x="36430" y="43774"/>
                  </a:cubicBezTo>
                  <a:cubicBezTo>
                    <a:pt x="37293" y="44337"/>
                    <a:pt x="38156" y="42916"/>
                    <a:pt x="37247" y="42352"/>
                  </a:cubicBezTo>
                  <a:cubicBezTo>
                    <a:pt x="31070" y="38501"/>
                    <a:pt x="25392" y="33909"/>
                    <a:pt x="20351" y="28704"/>
                  </a:cubicBezTo>
                  <a:cubicBezTo>
                    <a:pt x="15309" y="23521"/>
                    <a:pt x="10858" y="17748"/>
                    <a:pt x="7179" y="11526"/>
                  </a:cubicBezTo>
                  <a:cubicBezTo>
                    <a:pt x="5090" y="8019"/>
                    <a:pt x="3227" y="4367"/>
                    <a:pt x="1638" y="607"/>
                  </a:cubicBezTo>
                  <a:cubicBezTo>
                    <a:pt x="1456" y="198"/>
                    <a:pt x="1093" y="-97"/>
                    <a:pt x="638" y="30"/>
                  </a:cubicBezTo>
                  <a:cubicBezTo>
                    <a:pt x="230" y="134"/>
                    <a:pt x="-133" y="629"/>
                    <a:pt x="48" y="1043"/>
                  </a:cubicBezTo>
                  <a:lnTo>
                    <a:pt x="48" y="10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9" name="Google Shape;1969;p33"/>
            <p:cNvSpPr/>
            <p:nvPr/>
          </p:nvSpPr>
          <p:spPr>
            <a:xfrm>
              <a:off x="8216630" y="2529853"/>
              <a:ext cx="27258" cy="27443"/>
            </a:xfrm>
            <a:custGeom>
              <a:avLst/>
              <a:gdLst/>
              <a:ahLst/>
              <a:cxnLst/>
              <a:rect l="l" t="t" r="r" b="b"/>
              <a:pathLst>
                <a:path w="13248" h="13338" extrusionOk="0">
                  <a:moveTo>
                    <a:pt x="233" y="1407"/>
                  </a:moveTo>
                  <a:cubicBezTo>
                    <a:pt x="4094" y="5304"/>
                    <a:pt x="7954" y="9201"/>
                    <a:pt x="11861" y="13094"/>
                  </a:cubicBezTo>
                  <a:cubicBezTo>
                    <a:pt x="12587" y="13848"/>
                    <a:pt x="13768" y="12685"/>
                    <a:pt x="12996" y="11931"/>
                  </a:cubicBezTo>
                  <a:cubicBezTo>
                    <a:pt x="9136" y="8034"/>
                    <a:pt x="5275" y="4137"/>
                    <a:pt x="1414" y="244"/>
                  </a:cubicBezTo>
                  <a:cubicBezTo>
                    <a:pt x="642" y="-510"/>
                    <a:pt x="-494" y="653"/>
                    <a:pt x="233" y="1407"/>
                  </a:cubicBezTo>
                  <a:lnTo>
                    <a:pt x="233" y="14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0" name="Google Shape;1970;p33"/>
            <p:cNvSpPr/>
            <p:nvPr/>
          </p:nvSpPr>
          <p:spPr>
            <a:xfrm>
              <a:off x="8120845" y="2476101"/>
              <a:ext cx="11810" cy="31548"/>
            </a:xfrm>
            <a:custGeom>
              <a:avLst/>
              <a:gdLst/>
              <a:ahLst/>
              <a:cxnLst/>
              <a:rect l="l" t="t" r="r" b="b"/>
              <a:pathLst>
                <a:path w="5740" h="15333" extrusionOk="0">
                  <a:moveTo>
                    <a:pt x="4231" y="400"/>
                  </a:moveTo>
                  <a:cubicBezTo>
                    <a:pt x="2232" y="4843"/>
                    <a:pt x="824" y="9498"/>
                    <a:pt x="7" y="14294"/>
                  </a:cubicBezTo>
                  <a:cubicBezTo>
                    <a:pt x="-39" y="14731"/>
                    <a:pt x="143" y="15180"/>
                    <a:pt x="597" y="15307"/>
                  </a:cubicBezTo>
                  <a:cubicBezTo>
                    <a:pt x="1006" y="15416"/>
                    <a:pt x="1551" y="15171"/>
                    <a:pt x="1597" y="14731"/>
                  </a:cubicBezTo>
                  <a:cubicBezTo>
                    <a:pt x="2414" y="10084"/>
                    <a:pt x="3731" y="5537"/>
                    <a:pt x="5639" y="1232"/>
                  </a:cubicBezTo>
                  <a:cubicBezTo>
                    <a:pt x="5821" y="827"/>
                    <a:pt x="5775" y="346"/>
                    <a:pt x="5366" y="105"/>
                  </a:cubicBezTo>
                  <a:cubicBezTo>
                    <a:pt x="5003" y="-99"/>
                    <a:pt x="4412" y="-8"/>
                    <a:pt x="4231" y="400"/>
                  </a:cubicBezTo>
                  <a:lnTo>
                    <a:pt x="4231" y="4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1" name="Google Shape;1971;p33"/>
            <p:cNvSpPr/>
            <p:nvPr/>
          </p:nvSpPr>
          <p:spPr>
            <a:xfrm>
              <a:off x="8153122" y="2505872"/>
              <a:ext cx="15071" cy="34154"/>
            </a:xfrm>
            <a:custGeom>
              <a:avLst/>
              <a:gdLst/>
              <a:ahLst/>
              <a:cxnLst/>
              <a:rect l="l" t="t" r="r" b="b"/>
              <a:pathLst>
                <a:path w="7325" h="16600" extrusionOk="0">
                  <a:moveTo>
                    <a:pt x="5772" y="407"/>
                  </a:moveTo>
                  <a:cubicBezTo>
                    <a:pt x="2411" y="4853"/>
                    <a:pt x="412" y="10245"/>
                    <a:pt x="4" y="15809"/>
                  </a:cubicBezTo>
                  <a:cubicBezTo>
                    <a:pt x="-87" y="16867"/>
                    <a:pt x="1548" y="16863"/>
                    <a:pt x="1639" y="15809"/>
                  </a:cubicBezTo>
                  <a:cubicBezTo>
                    <a:pt x="2048" y="10526"/>
                    <a:pt x="4001" y="5453"/>
                    <a:pt x="7225" y="1238"/>
                  </a:cubicBezTo>
                  <a:cubicBezTo>
                    <a:pt x="7452" y="884"/>
                    <a:pt x="7271" y="316"/>
                    <a:pt x="6907" y="112"/>
                  </a:cubicBezTo>
                  <a:cubicBezTo>
                    <a:pt x="6499" y="-134"/>
                    <a:pt x="6044" y="53"/>
                    <a:pt x="5772" y="407"/>
                  </a:cubicBezTo>
                  <a:lnTo>
                    <a:pt x="5772" y="40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2" name="Google Shape;1972;p33"/>
            <p:cNvSpPr/>
            <p:nvPr/>
          </p:nvSpPr>
          <p:spPr>
            <a:xfrm>
              <a:off x="8192237" y="2529888"/>
              <a:ext cx="22526" cy="40992"/>
            </a:xfrm>
            <a:custGeom>
              <a:avLst/>
              <a:gdLst/>
              <a:ahLst/>
              <a:cxnLst/>
              <a:rect l="l" t="t" r="r" b="b"/>
              <a:pathLst>
                <a:path w="10948" h="19923" extrusionOk="0">
                  <a:moveTo>
                    <a:pt x="9399" y="374"/>
                  </a:moveTo>
                  <a:cubicBezTo>
                    <a:pt x="5492" y="6133"/>
                    <a:pt x="2404" y="12378"/>
                    <a:pt x="42" y="18923"/>
                  </a:cubicBezTo>
                  <a:cubicBezTo>
                    <a:pt x="-276" y="19922"/>
                    <a:pt x="1314" y="20354"/>
                    <a:pt x="1632" y="19359"/>
                  </a:cubicBezTo>
                  <a:cubicBezTo>
                    <a:pt x="3903" y="12946"/>
                    <a:pt x="6991" y="6846"/>
                    <a:pt x="10807" y="1205"/>
                  </a:cubicBezTo>
                  <a:cubicBezTo>
                    <a:pt x="11397" y="324"/>
                    <a:pt x="9989" y="-503"/>
                    <a:pt x="9399" y="374"/>
                  </a:cubicBezTo>
                  <a:lnTo>
                    <a:pt x="9399" y="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3" name="Google Shape;1973;p33"/>
            <p:cNvSpPr/>
            <p:nvPr/>
          </p:nvSpPr>
          <p:spPr>
            <a:xfrm>
              <a:off x="8247437" y="2255177"/>
              <a:ext cx="45487" cy="33574"/>
            </a:xfrm>
            <a:custGeom>
              <a:avLst/>
              <a:gdLst/>
              <a:ahLst/>
              <a:cxnLst/>
              <a:rect l="l" t="t" r="r" b="b"/>
              <a:pathLst>
                <a:path w="22108" h="16318" extrusionOk="0">
                  <a:moveTo>
                    <a:pt x="581" y="1630"/>
                  </a:moveTo>
                  <a:cubicBezTo>
                    <a:pt x="6667" y="3965"/>
                    <a:pt x="13116" y="6549"/>
                    <a:pt x="17613" y="11427"/>
                  </a:cubicBezTo>
                  <a:cubicBezTo>
                    <a:pt x="18840" y="12762"/>
                    <a:pt x="19839" y="14261"/>
                    <a:pt x="20611" y="15897"/>
                  </a:cubicBezTo>
                  <a:cubicBezTo>
                    <a:pt x="21065" y="16850"/>
                    <a:pt x="22473" y="16019"/>
                    <a:pt x="22019" y="15065"/>
                  </a:cubicBezTo>
                  <a:cubicBezTo>
                    <a:pt x="19021" y="8761"/>
                    <a:pt x="12753" y="5009"/>
                    <a:pt x="6576" y="2298"/>
                  </a:cubicBezTo>
                  <a:cubicBezTo>
                    <a:pt x="4759" y="1494"/>
                    <a:pt x="2897" y="758"/>
                    <a:pt x="1035" y="40"/>
                  </a:cubicBezTo>
                  <a:cubicBezTo>
                    <a:pt x="626" y="-119"/>
                    <a:pt x="126" y="217"/>
                    <a:pt x="35" y="617"/>
                  </a:cubicBezTo>
                  <a:cubicBezTo>
                    <a:pt x="-101" y="1080"/>
                    <a:pt x="172" y="1471"/>
                    <a:pt x="581" y="1630"/>
                  </a:cubicBezTo>
                  <a:lnTo>
                    <a:pt x="581" y="163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4" name="Google Shape;1974;p33"/>
            <p:cNvSpPr/>
            <p:nvPr/>
          </p:nvSpPr>
          <p:spPr>
            <a:xfrm>
              <a:off x="8254672" y="2239606"/>
              <a:ext cx="37525" cy="14956"/>
            </a:xfrm>
            <a:custGeom>
              <a:avLst/>
              <a:gdLst/>
              <a:ahLst/>
              <a:cxnLst/>
              <a:rect l="l" t="t" r="r" b="b"/>
              <a:pathLst>
                <a:path w="18238" h="7269" extrusionOk="0">
                  <a:moveTo>
                    <a:pt x="1247" y="7175"/>
                  </a:moveTo>
                  <a:cubicBezTo>
                    <a:pt x="6561" y="4913"/>
                    <a:pt x="12056" y="3064"/>
                    <a:pt x="17643" y="1615"/>
                  </a:cubicBezTo>
                  <a:cubicBezTo>
                    <a:pt x="18688" y="1352"/>
                    <a:pt x="18233" y="-238"/>
                    <a:pt x="17235" y="30"/>
                  </a:cubicBezTo>
                  <a:cubicBezTo>
                    <a:pt x="11466" y="1516"/>
                    <a:pt x="5880" y="3437"/>
                    <a:pt x="383" y="5753"/>
                  </a:cubicBezTo>
                  <a:cubicBezTo>
                    <a:pt x="20" y="5926"/>
                    <a:pt x="-116" y="6530"/>
                    <a:pt x="111" y="6880"/>
                  </a:cubicBezTo>
                  <a:cubicBezTo>
                    <a:pt x="338" y="7302"/>
                    <a:pt x="838" y="7348"/>
                    <a:pt x="1247" y="7175"/>
                  </a:cubicBezTo>
                  <a:lnTo>
                    <a:pt x="1247" y="717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5" name="Google Shape;1975;p33"/>
            <p:cNvSpPr/>
            <p:nvPr/>
          </p:nvSpPr>
          <p:spPr>
            <a:xfrm>
              <a:off x="8503554" y="2018161"/>
              <a:ext cx="141858" cy="200880"/>
            </a:xfrm>
            <a:custGeom>
              <a:avLst/>
              <a:gdLst/>
              <a:ahLst/>
              <a:cxnLst/>
              <a:rect l="l" t="t" r="r" b="b"/>
              <a:pathLst>
                <a:path w="68947" h="97633" extrusionOk="0">
                  <a:moveTo>
                    <a:pt x="123" y="1222"/>
                  </a:moveTo>
                  <a:cubicBezTo>
                    <a:pt x="3984" y="7617"/>
                    <a:pt x="7981" y="13944"/>
                    <a:pt x="12023" y="20217"/>
                  </a:cubicBezTo>
                  <a:cubicBezTo>
                    <a:pt x="16156" y="26548"/>
                    <a:pt x="20335" y="32821"/>
                    <a:pt x="24605" y="39039"/>
                  </a:cubicBezTo>
                  <a:cubicBezTo>
                    <a:pt x="28920" y="45325"/>
                    <a:pt x="33326" y="51561"/>
                    <a:pt x="37822" y="57752"/>
                  </a:cubicBezTo>
                  <a:cubicBezTo>
                    <a:pt x="42319" y="64016"/>
                    <a:pt x="46906" y="70234"/>
                    <a:pt x="51539" y="76411"/>
                  </a:cubicBezTo>
                  <a:cubicBezTo>
                    <a:pt x="56217" y="82674"/>
                    <a:pt x="60986" y="88897"/>
                    <a:pt x="65755" y="95088"/>
                  </a:cubicBezTo>
                  <a:cubicBezTo>
                    <a:pt x="66346" y="95855"/>
                    <a:pt x="66937" y="96627"/>
                    <a:pt x="67527" y="97395"/>
                  </a:cubicBezTo>
                  <a:cubicBezTo>
                    <a:pt x="67799" y="97745"/>
                    <a:pt x="68435" y="97681"/>
                    <a:pt x="68708" y="97395"/>
                  </a:cubicBezTo>
                  <a:cubicBezTo>
                    <a:pt x="69071" y="97050"/>
                    <a:pt x="68981" y="96582"/>
                    <a:pt x="68708" y="96232"/>
                  </a:cubicBezTo>
                  <a:cubicBezTo>
                    <a:pt x="63939" y="90069"/>
                    <a:pt x="59170" y="83878"/>
                    <a:pt x="54491" y="77646"/>
                  </a:cubicBezTo>
                  <a:cubicBezTo>
                    <a:pt x="49858" y="71492"/>
                    <a:pt x="45271" y="65305"/>
                    <a:pt x="40774" y="59069"/>
                  </a:cubicBezTo>
                  <a:cubicBezTo>
                    <a:pt x="36232" y="52833"/>
                    <a:pt x="31872" y="46651"/>
                    <a:pt x="27512" y="40365"/>
                  </a:cubicBezTo>
                  <a:cubicBezTo>
                    <a:pt x="23242" y="34174"/>
                    <a:pt x="19018" y="27934"/>
                    <a:pt x="14930" y="21638"/>
                  </a:cubicBezTo>
                  <a:cubicBezTo>
                    <a:pt x="10797" y="15343"/>
                    <a:pt x="6845" y="9107"/>
                    <a:pt x="2985" y="2748"/>
                  </a:cubicBezTo>
                  <a:cubicBezTo>
                    <a:pt x="2485" y="1962"/>
                    <a:pt x="2031" y="1177"/>
                    <a:pt x="1532" y="391"/>
                  </a:cubicBezTo>
                  <a:cubicBezTo>
                    <a:pt x="986" y="-513"/>
                    <a:pt x="-422" y="314"/>
                    <a:pt x="123" y="1222"/>
                  </a:cubicBezTo>
                  <a:lnTo>
                    <a:pt x="123" y="12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79"/>
        <p:cNvGrpSpPr/>
        <p:nvPr/>
      </p:nvGrpSpPr>
      <p:grpSpPr>
        <a:xfrm>
          <a:off x="0" y="0"/>
          <a:ext cx="0" cy="0"/>
          <a:chOff x="0" y="0"/>
          <a:chExt cx="0" cy="0"/>
        </a:xfrm>
      </p:grpSpPr>
      <p:sp>
        <p:nvSpPr>
          <p:cNvPr id="1980" name="Google Shape;1980;p34"/>
          <p:cNvSpPr txBox="1">
            <a:spLocks noGrp="1"/>
          </p:cNvSpPr>
          <p:nvPr>
            <p:ph type="subTitle" idx="2"/>
          </p:nvPr>
        </p:nvSpPr>
        <p:spPr>
          <a:xfrm>
            <a:off x="720002" y="1679975"/>
            <a:ext cx="36855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Before sharing, review your content for accuracy. Whether you're an individual sharing personal stories or an environmental organization spreading awareness, ensure details are correct</a:t>
            </a:r>
            <a:endParaRPr/>
          </a:p>
        </p:txBody>
      </p:sp>
      <p:sp>
        <p:nvSpPr>
          <p:cNvPr id="1981" name="Google Shape;1981;p34"/>
          <p:cNvSpPr txBox="1">
            <a:spLocks noGrp="1"/>
          </p:cNvSpPr>
          <p:nvPr>
            <p:ph type="subTitle" idx="3"/>
          </p:nvPr>
        </p:nvSpPr>
        <p:spPr>
          <a:xfrm>
            <a:off x="4626025" y="1679975"/>
            <a:ext cx="36855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Proofread for grammar and spelling errors. Even personal accounts benefit from error-free content. For organizations or causes, polished content boosts professionalism and credibility</a:t>
            </a:r>
            <a:endParaRPr/>
          </a:p>
        </p:txBody>
      </p:sp>
      <p:sp>
        <p:nvSpPr>
          <p:cNvPr id="1982" name="Google Shape;1982;p34"/>
          <p:cNvSpPr txBox="1">
            <a:spLocks noGrp="1"/>
          </p:cNvSpPr>
          <p:nvPr>
            <p:ph type="subTitle" idx="4"/>
          </p:nvPr>
        </p:nvSpPr>
        <p:spPr>
          <a:xfrm>
            <a:off x="720002" y="3275900"/>
            <a:ext cx="36855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Edit for clarity and consistency. Whether it's your personal experiences or your organization's initiatives, ensure your message is easy to understand. Use a consistent tone that aligns with your content's purpose</a:t>
            </a:r>
            <a:endParaRPr/>
          </a:p>
        </p:txBody>
      </p:sp>
      <p:sp>
        <p:nvSpPr>
          <p:cNvPr id="1983" name="Google Shape;1983;p34"/>
          <p:cNvSpPr txBox="1">
            <a:spLocks noGrp="1"/>
          </p:cNvSpPr>
          <p:nvPr>
            <p:ph type="subTitle" idx="5"/>
          </p:nvPr>
        </p:nvSpPr>
        <p:spPr>
          <a:xfrm>
            <a:off x="4626025" y="3275900"/>
            <a:ext cx="36855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Check visuals for quality. Ensure images and videos are clear and visually appealing. Strong visuals enhance your content's impact and engagement</a:t>
            </a:r>
            <a:endParaRPr/>
          </a:p>
        </p:txBody>
      </p:sp>
      <p:sp>
        <p:nvSpPr>
          <p:cNvPr id="1984" name="Google Shape;198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 and editing</a:t>
            </a:r>
            <a:endParaRPr/>
          </a:p>
        </p:txBody>
      </p:sp>
      <p:sp>
        <p:nvSpPr>
          <p:cNvPr id="1985" name="Google Shape;1985;p34"/>
          <p:cNvSpPr txBox="1">
            <a:spLocks noGrp="1"/>
          </p:cNvSpPr>
          <p:nvPr>
            <p:ph type="subTitle" idx="1"/>
          </p:nvPr>
        </p:nvSpPr>
        <p:spPr>
          <a:xfrm>
            <a:off x="720000" y="1429100"/>
            <a:ext cx="3685500" cy="40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Accuracy check</a:t>
            </a:r>
            <a:endParaRPr/>
          </a:p>
        </p:txBody>
      </p:sp>
      <p:sp>
        <p:nvSpPr>
          <p:cNvPr id="1986" name="Google Shape;1986;p34"/>
          <p:cNvSpPr txBox="1">
            <a:spLocks noGrp="1"/>
          </p:cNvSpPr>
          <p:nvPr>
            <p:ph type="subTitle" idx="6"/>
          </p:nvPr>
        </p:nvSpPr>
        <p:spPr>
          <a:xfrm>
            <a:off x="720000" y="3025100"/>
            <a:ext cx="3685500" cy="40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Clarity and consistency</a:t>
            </a:r>
            <a:endParaRPr/>
          </a:p>
        </p:txBody>
      </p:sp>
      <p:sp>
        <p:nvSpPr>
          <p:cNvPr id="1987" name="Google Shape;1987;p34"/>
          <p:cNvSpPr txBox="1">
            <a:spLocks noGrp="1"/>
          </p:cNvSpPr>
          <p:nvPr>
            <p:ph type="subTitle" idx="7"/>
          </p:nvPr>
        </p:nvSpPr>
        <p:spPr>
          <a:xfrm>
            <a:off x="4626024" y="1429100"/>
            <a:ext cx="3685500" cy="40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Grammar and spelling</a:t>
            </a:r>
            <a:endParaRPr/>
          </a:p>
        </p:txBody>
      </p:sp>
      <p:sp>
        <p:nvSpPr>
          <p:cNvPr id="1988" name="Google Shape;1988;p34"/>
          <p:cNvSpPr txBox="1">
            <a:spLocks noGrp="1"/>
          </p:cNvSpPr>
          <p:nvPr>
            <p:ph type="subTitle" idx="8"/>
          </p:nvPr>
        </p:nvSpPr>
        <p:spPr>
          <a:xfrm>
            <a:off x="4626024" y="3025100"/>
            <a:ext cx="3685500" cy="40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appeal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sp>
        <p:nvSpPr>
          <p:cNvPr id="1993" name="Google Shape;1993;p35"/>
          <p:cNvSpPr txBox="1">
            <a:spLocks noGrp="1"/>
          </p:cNvSpPr>
          <p:nvPr>
            <p:ph type="subTitle" idx="14"/>
          </p:nvPr>
        </p:nvSpPr>
        <p:spPr>
          <a:xfrm>
            <a:off x="3342492" y="3138275"/>
            <a:ext cx="2459100" cy="37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Time zones</a:t>
            </a:r>
            <a:endParaRPr/>
          </a:p>
        </p:txBody>
      </p:sp>
      <p:sp>
        <p:nvSpPr>
          <p:cNvPr id="1994" name="Google Shape;1994;p35"/>
          <p:cNvSpPr txBox="1">
            <a:spLocks noGrp="1"/>
          </p:cNvSpPr>
          <p:nvPr>
            <p:ph type="subTitle" idx="13"/>
          </p:nvPr>
        </p:nvSpPr>
        <p:spPr>
          <a:xfrm>
            <a:off x="721125" y="3138275"/>
            <a:ext cx="2459100" cy="37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Varied timing</a:t>
            </a:r>
            <a:endParaRPr/>
          </a:p>
        </p:txBody>
      </p:sp>
      <p:sp>
        <p:nvSpPr>
          <p:cNvPr id="1995" name="Google Shape;1995;p35"/>
          <p:cNvSpPr txBox="1">
            <a:spLocks noGrp="1"/>
          </p:cNvSpPr>
          <p:nvPr>
            <p:ph type="subTitle" idx="15"/>
          </p:nvPr>
        </p:nvSpPr>
        <p:spPr>
          <a:xfrm>
            <a:off x="5963470" y="3138275"/>
            <a:ext cx="2459100" cy="37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Content type</a:t>
            </a:r>
            <a:endParaRPr/>
          </a:p>
        </p:txBody>
      </p:sp>
      <p:sp>
        <p:nvSpPr>
          <p:cNvPr id="1996" name="Google Shape;1996;p35"/>
          <p:cNvSpPr txBox="1">
            <a:spLocks noGrp="1"/>
          </p:cNvSpPr>
          <p:nvPr>
            <p:ph type="subTitle" idx="7"/>
          </p:nvPr>
        </p:nvSpPr>
        <p:spPr>
          <a:xfrm>
            <a:off x="721125" y="1441700"/>
            <a:ext cx="2459100" cy="37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Optimal timing</a:t>
            </a:r>
            <a:endParaRPr/>
          </a:p>
        </p:txBody>
      </p:sp>
      <p:sp>
        <p:nvSpPr>
          <p:cNvPr id="1997" name="Google Shape;1997;p35"/>
          <p:cNvSpPr txBox="1">
            <a:spLocks noGrp="1"/>
          </p:cNvSpPr>
          <p:nvPr>
            <p:ph type="subTitle" idx="8"/>
          </p:nvPr>
        </p:nvSpPr>
        <p:spPr>
          <a:xfrm>
            <a:off x="3342408" y="1441700"/>
            <a:ext cx="2459100" cy="37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Platforms insights</a:t>
            </a:r>
            <a:endParaRPr/>
          </a:p>
        </p:txBody>
      </p:sp>
      <p:sp>
        <p:nvSpPr>
          <p:cNvPr id="1998" name="Google Shape;1998;p35"/>
          <p:cNvSpPr txBox="1">
            <a:spLocks noGrp="1"/>
          </p:cNvSpPr>
          <p:nvPr>
            <p:ph type="subTitle" idx="9"/>
          </p:nvPr>
        </p:nvSpPr>
        <p:spPr>
          <a:xfrm>
            <a:off x="5963170" y="1441700"/>
            <a:ext cx="2459700" cy="37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Consistency</a:t>
            </a:r>
            <a:endParaRPr/>
          </a:p>
        </p:txBody>
      </p:sp>
      <p:sp>
        <p:nvSpPr>
          <p:cNvPr id="1999" name="Google Shape;199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Scheduling</a:t>
            </a:r>
            <a:endParaRPr/>
          </a:p>
        </p:txBody>
      </p:sp>
      <p:sp>
        <p:nvSpPr>
          <p:cNvPr id="2000" name="Google Shape;2000;p35"/>
          <p:cNvSpPr txBox="1">
            <a:spLocks noGrp="1"/>
          </p:cNvSpPr>
          <p:nvPr>
            <p:ph type="subTitle" idx="1"/>
          </p:nvPr>
        </p:nvSpPr>
        <p:spPr>
          <a:xfrm>
            <a:off x="721133" y="1659113"/>
            <a:ext cx="2459100" cy="10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individuals, consider when your audience is most active. Organizations promoting causes should align posts with peak engagement times</a:t>
            </a:r>
            <a:endParaRPr/>
          </a:p>
        </p:txBody>
      </p:sp>
      <p:sp>
        <p:nvSpPr>
          <p:cNvPr id="2001" name="Google Shape;2001;p35"/>
          <p:cNvSpPr txBox="1">
            <a:spLocks noGrp="1"/>
          </p:cNvSpPr>
          <p:nvPr>
            <p:ph type="subTitle" idx="4"/>
          </p:nvPr>
        </p:nvSpPr>
        <p:spPr>
          <a:xfrm>
            <a:off x="721133" y="3360225"/>
            <a:ext cx="2459100" cy="10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 with posting times. Test different slots and observe engagement patterns. Adapt your schedule based on results</a:t>
            </a:r>
            <a:endParaRPr/>
          </a:p>
        </p:txBody>
      </p:sp>
      <p:sp>
        <p:nvSpPr>
          <p:cNvPr id="2002" name="Google Shape;2002;p35"/>
          <p:cNvSpPr txBox="1">
            <a:spLocks noGrp="1"/>
          </p:cNvSpPr>
          <p:nvPr>
            <p:ph type="subTitle" idx="5"/>
          </p:nvPr>
        </p:nvSpPr>
        <p:spPr>
          <a:xfrm>
            <a:off x="3342411" y="3360225"/>
            <a:ext cx="2459100" cy="10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Consider your audience's time zones. Schedule posts to reach them when they're most likely to be online</a:t>
            </a:r>
            <a:endParaRPr/>
          </a:p>
        </p:txBody>
      </p:sp>
      <p:sp>
        <p:nvSpPr>
          <p:cNvPr id="2003" name="Google Shape;2003;p35"/>
          <p:cNvSpPr txBox="1">
            <a:spLocks noGrp="1"/>
          </p:cNvSpPr>
          <p:nvPr>
            <p:ph type="subTitle" idx="2"/>
          </p:nvPr>
        </p:nvSpPr>
        <p:spPr>
          <a:xfrm>
            <a:off x="3342411" y="1659113"/>
            <a:ext cx="2459100" cy="10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platform analytics. Know when your content gets the most attention. Post accordingly for </a:t>
            </a:r>
            <a:endParaRPr/>
          </a:p>
          <a:p>
            <a:pPr marL="0" lvl="0" indent="0" algn="l" rtl="0">
              <a:spcBef>
                <a:spcPts val="0"/>
              </a:spcBef>
              <a:spcAft>
                <a:spcPts val="0"/>
              </a:spcAft>
              <a:buNone/>
            </a:pPr>
            <a:r>
              <a:rPr lang="en"/>
              <a:t>maximum impact</a:t>
            </a:r>
            <a:endParaRPr/>
          </a:p>
        </p:txBody>
      </p:sp>
      <p:sp>
        <p:nvSpPr>
          <p:cNvPr id="2004" name="Google Shape;2004;p35"/>
          <p:cNvSpPr txBox="1">
            <a:spLocks noGrp="1"/>
          </p:cNvSpPr>
          <p:nvPr>
            <p:ph type="subTitle" idx="3"/>
          </p:nvPr>
        </p:nvSpPr>
        <p:spPr>
          <a:xfrm>
            <a:off x="5963167" y="1659113"/>
            <a:ext cx="2459700" cy="10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Maintain a consistent posting schedule. For personal accounts, regular updates keep followers engaged. Consistency builds trust</a:t>
            </a:r>
            <a:endParaRPr/>
          </a:p>
        </p:txBody>
      </p:sp>
      <p:sp>
        <p:nvSpPr>
          <p:cNvPr id="2005" name="Google Shape;2005;p35"/>
          <p:cNvSpPr txBox="1">
            <a:spLocks noGrp="1"/>
          </p:cNvSpPr>
          <p:nvPr>
            <p:ph type="subTitle" idx="6"/>
          </p:nvPr>
        </p:nvSpPr>
        <p:spPr>
          <a:xfrm>
            <a:off x="5963167" y="3360225"/>
            <a:ext cx="2459700" cy="10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Match post types with optimal times. Share longer content when your audience is more receptive. Use short posts when attention spans are limited</a:t>
            </a:r>
            <a:endParaRPr/>
          </a:p>
        </p:txBody>
      </p:sp>
    </p:spTree>
  </p:cSld>
  <p:clrMapOvr>
    <a:masterClrMapping/>
  </p:clrMapOvr>
</p:sld>
</file>

<file path=ppt/theme/theme1.xml><?xml version="1.0" encoding="utf-8"?>
<a:theme xmlns:a="http://schemas.openxmlformats.org/drawingml/2006/main" name="Cares for the Environment Social Media Strategy by Slidesgo">
  <a:themeElements>
    <a:clrScheme name="Simple Light">
      <a:dk1>
        <a:srgbClr val="000000"/>
      </a:dk1>
      <a:lt1>
        <a:srgbClr val="E7EED9"/>
      </a:lt1>
      <a:dk2>
        <a:srgbClr val="FFFFFF"/>
      </a:dk2>
      <a:lt2>
        <a:srgbClr val="B5DA92"/>
      </a:lt2>
      <a:accent1>
        <a:srgbClr val="8BA864"/>
      </a:accent1>
      <a:accent2>
        <a:srgbClr val="EBC25A"/>
      </a:accent2>
      <a:accent3>
        <a:srgbClr val="81C2E6"/>
      </a:accent3>
      <a:accent4>
        <a:srgbClr val="5F56D3"/>
      </a:accent4>
      <a:accent5>
        <a:srgbClr val="F39F97"/>
      </a:accent5>
      <a:accent6>
        <a:srgbClr val="4D583C"/>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1237</Words>
  <Application>Microsoft Office PowerPoint</Application>
  <PresentationFormat>Экран (16:9)</PresentationFormat>
  <Paragraphs>220</Paragraphs>
  <Slides>18</Slides>
  <Notes>18</Notes>
  <HiddenSlides>0</HiddenSlides>
  <MMClips>0</MMClips>
  <ScaleCrop>false</ScaleCrop>
  <HeadingPairs>
    <vt:vector size="6" baseType="variant">
      <vt:variant>
        <vt:lpstr>Использованные шрифты</vt:lpstr>
      </vt:variant>
      <vt:variant>
        <vt:i4>10</vt:i4>
      </vt:variant>
      <vt:variant>
        <vt:lpstr>Тема</vt:lpstr>
      </vt:variant>
      <vt:variant>
        <vt:i4>1</vt:i4>
      </vt:variant>
      <vt:variant>
        <vt:lpstr>Заголовки слайдов</vt:lpstr>
      </vt:variant>
      <vt:variant>
        <vt:i4>18</vt:i4>
      </vt:variant>
    </vt:vector>
  </HeadingPairs>
  <TitlesOfParts>
    <vt:vector size="29" baseType="lpstr">
      <vt:lpstr>Raleway</vt:lpstr>
      <vt:lpstr>Nunito Light</vt:lpstr>
      <vt:lpstr>Calibri</vt:lpstr>
      <vt:lpstr>Work Sans SemiBold</vt:lpstr>
      <vt:lpstr>Prompt</vt:lpstr>
      <vt:lpstr>Work Sans Light</vt:lpstr>
      <vt:lpstr>Open Sans</vt:lpstr>
      <vt:lpstr>Work Sans</vt:lpstr>
      <vt:lpstr>Prompt SemiBold</vt:lpstr>
      <vt:lpstr>Arial</vt:lpstr>
      <vt:lpstr>Cares for the Environment Social Media Strategy by Slidesgo</vt:lpstr>
      <vt:lpstr>CARES FOR THE  ENVIRONMENT  Social Media Strategy</vt:lpstr>
      <vt:lpstr>Contents of this template</vt:lpstr>
      <vt:lpstr>Table of contents</vt:lpstr>
      <vt:lpstr>What is social media?</vt:lpstr>
      <vt:lpstr>Planning</vt:lpstr>
      <vt:lpstr>Planning</vt:lpstr>
      <vt:lpstr>Content creation</vt:lpstr>
      <vt:lpstr>Review and editing</vt:lpstr>
      <vt:lpstr>Scheduling</vt:lpstr>
      <vt:lpstr>Engagement share</vt:lpstr>
      <vt:lpstr>A table for your schedules</vt:lpstr>
      <vt:lpstr>This is what your page will look like</vt:lpstr>
      <vt:lpstr>Buyer persona or target audience</vt:lpstr>
      <vt:lpstr>Roadmap infographic of our socials</vt:lpstr>
      <vt:lpstr>Showcase some pictures!</vt:lpstr>
      <vt:lpstr>Testimonials</vt:lpstr>
      <vt:lpstr>Social media analytics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CARES FOR THE  ENVIRONMENT  Social Media Strategy</dc:title>
  <cp:lastModifiedBy>я</cp:lastModifiedBy>
  <cp:revision>2</cp:revision>
  <dcterms:modified xsi:type="dcterms:W3CDTF">2026-02-19T09:19:16Z</dcterms:modified>
</cp:coreProperties>
</file>